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9" r:id="rId1"/>
  </p:sldMasterIdLst>
  <p:notesMasterIdLst>
    <p:notesMasterId r:id="rId56"/>
  </p:notesMasterIdLst>
  <p:sldIdLst>
    <p:sldId id="258" r:id="rId2"/>
    <p:sldId id="299" r:id="rId3"/>
    <p:sldId id="256" r:id="rId4"/>
    <p:sldId id="263" r:id="rId5"/>
    <p:sldId id="265" r:id="rId6"/>
    <p:sldId id="266" r:id="rId7"/>
    <p:sldId id="280" r:id="rId8"/>
    <p:sldId id="279" r:id="rId9"/>
    <p:sldId id="267" r:id="rId10"/>
    <p:sldId id="303" r:id="rId11"/>
    <p:sldId id="306" r:id="rId12"/>
    <p:sldId id="304" r:id="rId13"/>
    <p:sldId id="305" r:id="rId14"/>
    <p:sldId id="307" r:id="rId15"/>
    <p:sldId id="308" r:id="rId16"/>
    <p:sldId id="314" r:id="rId17"/>
    <p:sldId id="334" r:id="rId18"/>
    <p:sldId id="335" r:id="rId19"/>
    <p:sldId id="357" r:id="rId20"/>
    <p:sldId id="374" r:id="rId21"/>
    <p:sldId id="317" r:id="rId22"/>
    <p:sldId id="358" r:id="rId23"/>
    <p:sldId id="360" r:id="rId24"/>
    <p:sldId id="321" r:id="rId25"/>
    <p:sldId id="322" r:id="rId26"/>
    <p:sldId id="323" r:id="rId27"/>
    <p:sldId id="324" r:id="rId28"/>
    <p:sldId id="268" r:id="rId29"/>
    <p:sldId id="282" r:id="rId30"/>
    <p:sldId id="274" r:id="rId31"/>
    <p:sldId id="276" r:id="rId32"/>
    <p:sldId id="277" r:id="rId33"/>
    <p:sldId id="373" r:id="rId34"/>
    <p:sldId id="361" r:id="rId35"/>
    <p:sldId id="375" r:id="rId36"/>
    <p:sldId id="376" r:id="rId37"/>
    <p:sldId id="377" r:id="rId38"/>
    <p:sldId id="365" r:id="rId39"/>
    <p:sldId id="366" r:id="rId40"/>
    <p:sldId id="367" r:id="rId41"/>
    <p:sldId id="368" r:id="rId42"/>
    <p:sldId id="369" r:id="rId43"/>
    <p:sldId id="370" r:id="rId44"/>
    <p:sldId id="371" r:id="rId45"/>
    <p:sldId id="372" r:id="rId46"/>
    <p:sldId id="275" r:id="rId47"/>
    <p:sldId id="300" r:id="rId48"/>
    <p:sldId id="336" r:id="rId49"/>
    <p:sldId id="302" r:id="rId50"/>
    <p:sldId id="328" r:id="rId51"/>
    <p:sldId id="329" r:id="rId52"/>
    <p:sldId id="301" r:id="rId53"/>
    <p:sldId id="262" r:id="rId54"/>
    <p:sldId id="35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5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2" autoAdjust="0"/>
    <p:restoredTop sz="83808" autoAdjust="0"/>
  </p:normalViewPr>
  <p:slideViewPr>
    <p:cSldViewPr snapToGrid="0">
      <p:cViewPr varScale="1">
        <p:scale>
          <a:sx n="65" d="100"/>
          <a:sy n="65" d="100"/>
        </p:scale>
        <p:origin x="53" y="259"/>
      </p:cViewPr>
      <p:guideLst>
        <p:guide orient="horz" pos="2160"/>
        <p:guide pos="3840"/>
      </p:guideLst>
    </p:cSldViewPr>
  </p:slideViewPr>
  <p:notesTextViewPr>
    <p:cViewPr>
      <p:scale>
        <a:sx n="1" d="1"/>
        <a:sy n="1" d="1"/>
      </p:scale>
      <p:origin x="0" y="0"/>
    </p:cViewPr>
  </p:notesTextViewPr>
  <p:sorterViewPr>
    <p:cViewPr>
      <p:scale>
        <a:sx n="100" d="100"/>
        <a:sy n="100" d="100"/>
      </p:scale>
      <p:origin x="0" y="-93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E2B6B-9A67-4D1F-8196-8B72ADD5BE19}" type="doc">
      <dgm:prSet loTypeId="urn:microsoft.com/office/officeart/2005/8/layout/vList3" loCatId="list" qsTypeId="urn:microsoft.com/office/officeart/2005/8/quickstyle/simple5" qsCatId="simple" csTypeId="urn:microsoft.com/office/officeart/2005/8/colors/accent3_1" csCatId="accent3" phldr="1"/>
      <dgm:spPr/>
    </dgm:pt>
    <dgm:pt modelId="{71B2C634-9E82-4668-B444-1F56F523BB68}">
      <dgm:prSet phldrT="[Text]"/>
      <dgm:spPr/>
      <dgm:t>
        <a:bodyPr/>
        <a:lstStyle/>
        <a:p>
          <a:pPr algn="ctr"/>
          <a:r>
            <a:rPr lang="en-US" dirty="0" smtClean="0"/>
            <a:t>Supervisor: Mr. </a:t>
          </a:r>
          <a:r>
            <a:rPr lang="en-US" dirty="0" err="1" smtClean="0"/>
            <a:t>Kiều</a:t>
          </a:r>
          <a:r>
            <a:rPr lang="en-US" dirty="0" smtClean="0"/>
            <a:t> </a:t>
          </a:r>
          <a:r>
            <a:rPr lang="en-US" dirty="0" err="1" smtClean="0"/>
            <a:t>Trọng</a:t>
          </a:r>
          <a:r>
            <a:rPr lang="en-US" dirty="0" smtClean="0"/>
            <a:t> </a:t>
          </a:r>
          <a:r>
            <a:rPr lang="en-US" dirty="0" err="1" smtClean="0"/>
            <a:t>Khánh</a:t>
          </a:r>
          <a:endParaRPr lang="en-US" dirty="0"/>
        </a:p>
      </dgm:t>
    </dgm:pt>
    <dgm:pt modelId="{86CCD76E-C364-48F0-A386-BA0A4C2E181B}" type="parTrans" cxnId="{D9F6F3BF-0B5D-4FBB-B58B-6989C3B3ED6D}">
      <dgm:prSet/>
      <dgm:spPr/>
      <dgm:t>
        <a:bodyPr/>
        <a:lstStyle/>
        <a:p>
          <a:pPr algn="ctr"/>
          <a:endParaRPr lang="en-US"/>
        </a:p>
      </dgm:t>
    </dgm:pt>
    <dgm:pt modelId="{CE47108E-FD1F-4EE5-92B9-9C251164265C}" type="sibTrans" cxnId="{D9F6F3BF-0B5D-4FBB-B58B-6989C3B3ED6D}">
      <dgm:prSet/>
      <dgm:spPr/>
      <dgm:t>
        <a:bodyPr/>
        <a:lstStyle/>
        <a:p>
          <a:pPr algn="ctr"/>
          <a:endParaRPr lang="en-US"/>
        </a:p>
      </dgm:t>
    </dgm:pt>
    <dgm:pt modelId="{1ACEEFD3-84EF-4641-B196-64EA6BC3172E}">
      <dgm:prSet phldrT="[Text]"/>
      <dgm:spPr/>
      <dgm:t>
        <a:bodyPr/>
        <a:lstStyle/>
        <a:p>
          <a:pPr algn="ctr"/>
          <a:r>
            <a:rPr lang="en-US" dirty="0" smtClean="0"/>
            <a:t>Team leader: </a:t>
          </a:r>
          <a:r>
            <a:rPr lang="en-US" dirty="0" err="1" smtClean="0"/>
            <a:t>Trần</a:t>
          </a:r>
          <a:r>
            <a:rPr lang="en-US" dirty="0" smtClean="0"/>
            <a:t> </a:t>
          </a:r>
          <a:r>
            <a:rPr lang="en-US" dirty="0" err="1" smtClean="0"/>
            <a:t>Nguyễn</a:t>
          </a:r>
          <a:r>
            <a:rPr lang="en-US" dirty="0" smtClean="0"/>
            <a:t> </a:t>
          </a:r>
          <a:r>
            <a:rPr lang="en-US" dirty="0" err="1" smtClean="0"/>
            <a:t>Đăng</a:t>
          </a:r>
          <a:r>
            <a:rPr lang="en-US" dirty="0" smtClean="0"/>
            <a:t> </a:t>
          </a:r>
          <a:r>
            <a:rPr lang="en-US" dirty="0" err="1" smtClean="0"/>
            <a:t>Khoa</a:t>
          </a:r>
          <a:endParaRPr lang="en-US" dirty="0"/>
        </a:p>
      </dgm:t>
    </dgm:pt>
    <dgm:pt modelId="{18712EAC-FD94-4D80-AA15-65A30809ED5F}" type="parTrans" cxnId="{C82487A8-1B1F-4CAE-B711-5B32F553E2BD}">
      <dgm:prSet/>
      <dgm:spPr/>
      <dgm:t>
        <a:bodyPr/>
        <a:lstStyle/>
        <a:p>
          <a:pPr algn="ctr"/>
          <a:endParaRPr lang="en-US"/>
        </a:p>
      </dgm:t>
    </dgm:pt>
    <dgm:pt modelId="{FAF54DAC-D864-4C60-87C2-8340B47A664C}" type="sibTrans" cxnId="{C82487A8-1B1F-4CAE-B711-5B32F553E2BD}">
      <dgm:prSet/>
      <dgm:spPr/>
      <dgm:t>
        <a:bodyPr/>
        <a:lstStyle/>
        <a:p>
          <a:pPr algn="ctr"/>
          <a:endParaRPr lang="en-US"/>
        </a:p>
      </dgm:t>
    </dgm:pt>
    <dgm:pt modelId="{A17580BD-77E3-4397-9FC2-0CC890EAAF6F}">
      <dgm:prSet phldrT="[Text]"/>
      <dgm:spPr/>
      <dgm:t>
        <a:bodyPr/>
        <a:lstStyle/>
        <a:p>
          <a:pPr algn="ctr"/>
          <a:r>
            <a:rPr lang="en-GB" dirty="0" err="1" smtClean="0"/>
            <a:t>Đặng</a:t>
          </a:r>
          <a:r>
            <a:rPr lang="en-GB" dirty="0" smtClean="0"/>
            <a:t> </a:t>
          </a:r>
          <a:r>
            <a:rPr lang="en-GB" dirty="0" err="1" smtClean="0"/>
            <a:t>Ngọc</a:t>
          </a:r>
          <a:r>
            <a:rPr lang="en-GB" dirty="0" smtClean="0"/>
            <a:t> </a:t>
          </a:r>
          <a:r>
            <a:rPr lang="en-GB" dirty="0" err="1" smtClean="0"/>
            <a:t>Huy</a:t>
          </a:r>
          <a:endParaRPr lang="en-US" dirty="0"/>
        </a:p>
      </dgm:t>
    </dgm:pt>
    <dgm:pt modelId="{9D77A098-ED5B-44D7-A8D2-24AC64852838}" type="parTrans" cxnId="{606351A5-DF25-4AC0-BFDF-2E7F7BEBEB56}">
      <dgm:prSet/>
      <dgm:spPr/>
      <dgm:t>
        <a:bodyPr/>
        <a:lstStyle/>
        <a:p>
          <a:pPr algn="ctr"/>
          <a:endParaRPr lang="en-US"/>
        </a:p>
      </dgm:t>
    </dgm:pt>
    <dgm:pt modelId="{01DF0BDB-1D89-47A1-889E-39FE9227898A}" type="sibTrans" cxnId="{606351A5-DF25-4AC0-BFDF-2E7F7BEBEB56}">
      <dgm:prSet/>
      <dgm:spPr/>
      <dgm:t>
        <a:bodyPr/>
        <a:lstStyle/>
        <a:p>
          <a:pPr algn="ctr"/>
          <a:endParaRPr lang="en-US"/>
        </a:p>
      </dgm:t>
    </dgm:pt>
    <dgm:pt modelId="{B840A706-23D9-4EC2-9065-05710240211B}">
      <dgm:prSet/>
      <dgm:spPr/>
      <dgm:t>
        <a:bodyPr/>
        <a:lstStyle/>
        <a:p>
          <a:pPr algn="ctr"/>
          <a:r>
            <a:rPr lang="en-US" dirty="0" err="1" smtClean="0"/>
            <a:t>Nguyễn</a:t>
          </a:r>
          <a:r>
            <a:rPr lang="en-US" dirty="0" smtClean="0"/>
            <a:t> </a:t>
          </a:r>
          <a:r>
            <a:rPr lang="en-US" dirty="0" err="1" smtClean="0"/>
            <a:t>Hoàng</a:t>
          </a:r>
          <a:r>
            <a:rPr lang="en-US" dirty="0" smtClean="0"/>
            <a:t> </a:t>
          </a:r>
          <a:r>
            <a:rPr lang="en-US" dirty="0" err="1" smtClean="0"/>
            <a:t>Tân</a:t>
          </a:r>
          <a:endParaRPr lang="en-US" dirty="0"/>
        </a:p>
      </dgm:t>
    </dgm:pt>
    <dgm:pt modelId="{04E9BBD8-CE70-4805-AABA-3E9414409864}" type="parTrans" cxnId="{26425963-C4D4-497D-A091-C0B33C6A84C2}">
      <dgm:prSet/>
      <dgm:spPr/>
      <dgm:t>
        <a:bodyPr/>
        <a:lstStyle/>
        <a:p>
          <a:pPr algn="ctr"/>
          <a:endParaRPr lang="en-US"/>
        </a:p>
      </dgm:t>
    </dgm:pt>
    <dgm:pt modelId="{6A236BCB-040B-4A17-8793-CD6A14989655}" type="sibTrans" cxnId="{26425963-C4D4-497D-A091-C0B33C6A84C2}">
      <dgm:prSet/>
      <dgm:spPr/>
      <dgm:t>
        <a:bodyPr/>
        <a:lstStyle/>
        <a:p>
          <a:pPr algn="ctr"/>
          <a:endParaRPr lang="en-US"/>
        </a:p>
      </dgm:t>
    </dgm:pt>
    <dgm:pt modelId="{3BE67C10-F611-461B-87AB-495E103635C7}" type="pres">
      <dgm:prSet presAssocID="{861E2B6B-9A67-4D1F-8196-8B72ADD5BE19}" presName="linearFlow" presStyleCnt="0">
        <dgm:presLayoutVars>
          <dgm:dir/>
          <dgm:resizeHandles val="exact"/>
        </dgm:presLayoutVars>
      </dgm:prSet>
      <dgm:spPr/>
    </dgm:pt>
    <dgm:pt modelId="{5B98EFAC-BC09-49D5-A85D-A0C84A2E3503}" type="pres">
      <dgm:prSet presAssocID="{71B2C634-9E82-4668-B444-1F56F523BB68}" presName="composite" presStyleCnt="0"/>
      <dgm:spPr/>
    </dgm:pt>
    <dgm:pt modelId="{03A4B647-E931-4633-B649-2AC6FD24AF00}" type="pres">
      <dgm:prSet presAssocID="{71B2C634-9E82-4668-B444-1F56F523BB68}"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7C60ED9-569B-47D5-8921-89EB2FB2DED4}" type="pres">
      <dgm:prSet presAssocID="{71B2C634-9E82-4668-B444-1F56F523BB68}" presName="txShp" presStyleLbl="node1" presStyleIdx="0" presStyleCnt="4">
        <dgm:presLayoutVars>
          <dgm:bulletEnabled val="1"/>
        </dgm:presLayoutVars>
      </dgm:prSet>
      <dgm:spPr/>
      <dgm:t>
        <a:bodyPr/>
        <a:lstStyle/>
        <a:p>
          <a:endParaRPr lang="en-US"/>
        </a:p>
      </dgm:t>
    </dgm:pt>
    <dgm:pt modelId="{CCFB45F5-E7F5-4178-A949-D8FFCC70D181}" type="pres">
      <dgm:prSet presAssocID="{CE47108E-FD1F-4EE5-92B9-9C251164265C}" presName="spacing" presStyleCnt="0"/>
      <dgm:spPr/>
    </dgm:pt>
    <dgm:pt modelId="{70B90133-83DC-454A-AE51-A12879BA625C}" type="pres">
      <dgm:prSet presAssocID="{1ACEEFD3-84EF-4641-B196-64EA6BC3172E}" presName="composite" presStyleCnt="0"/>
      <dgm:spPr/>
    </dgm:pt>
    <dgm:pt modelId="{0D9DEB68-55E3-46CF-90C0-CAC96C059B76}" type="pres">
      <dgm:prSet presAssocID="{1ACEEFD3-84EF-4641-B196-64EA6BC3172E}"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B553793-CCBF-40F3-B343-B457D1F38A06}" type="pres">
      <dgm:prSet presAssocID="{1ACEEFD3-84EF-4641-B196-64EA6BC3172E}" presName="txShp" presStyleLbl="node1" presStyleIdx="1" presStyleCnt="4">
        <dgm:presLayoutVars>
          <dgm:bulletEnabled val="1"/>
        </dgm:presLayoutVars>
      </dgm:prSet>
      <dgm:spPr/>
      <dgm:t>
        <a:bodyPr/>
        <a:lstStyle/>
        <a:p>
          <a:endParaRPr lang="en-US"/>
        </a:p>
      </dgm:t>
    </dgm:pt>
    <dgm:pt modelId="{140358BE-FD00-4602-BAD3-E17907601D2F}" type="pres">
      <dgm:prSet presAssocID="{FAF54DAC-D864-4C60-87C2-8340B47A664C}" presName="spacing" presStyleCnt="0"/>
      <dgm:spPr/>
    </dgm:pt>
    <dgm:pt modelId="{7CCF3849-921C-46EC-8A29-DB041E191174}" type="pres">
      <dgm:prSet presAssocID="{A17580BD-77E3-4397-9FC2-0CC890EAAF6F}" presName="composite" presStyleCnt="0"/>
      <dgm:spPr/>
    </dgm:pt>
    <dgm:pt modelId="{52F27673-7053-4076-9FF9-F33BE39AB825}" type="pres">
      <dgm:prSet presAssocID="{A17580BD-77E3-4397-9FC2-0CC890EAAF6F}" presName="imgShp" presStyleLbl="fgImgPlace1" presStyleIdx="2"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06DA09F-CC9C-4401-95EF-7C22D949D223}" type="pres">
      <dgm:prSet presAssocID="{A17580BD-77E3-4397-9FC2-0CC890EAAF6F}" presName="txShp" presStyleLbl="node1" presStyleIdx="2" presStyleCnt="4">
        <dgm:presLayoutVars>
          <dgm:bulletEnabled val="1"/>
        </dgm:presLayoutVars>
      </dgm:prSet>
      <dgm:spPr/>
      <dgm:t>
        <a:bodyPr/>
        <a:lstStyle/>
        <a:p>
          <a:endParaRPr lang="en-US"/>
        </a:p>
      </dgm:t>
    </dgm:pt>
    <dgm:pt modelId="{5D2D6182-2A6A-41A8-871F-1CBADBADD9D7}" type="pres">
      <dgm:prSet presAssocID="{01DF0BDB-1D89-47A1-889E-39FE9227898A}" presName="spacing" presStyleCnt="0"/>
      <dgm:spPr/>
    </dgm:pt>
    <dgm:pt modelId="{662D5B77-5D18-4399-8A25-68EA5FA27900}" type="pres">
      <dgm:prSet presAssocID="{B840A706-23D9-4EC2-9065-05710240211B}" presName="composite" presStyleCnt="0"/>
      <dgm:spPr/>
    </dgm:pt>
    <dgm:pt modelId="{E82DCE70-229B-4BEF-B11B-598170D03434}" type="pres">
      <dgm:prSet presAssocID="{B840A706-23D9-4EC2-9065-05710240211B}" presName="imgShp" presStyleLbl="fgImgPlace1" presStyleIdx="3"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39DF4DBD-190F-4CD0-ACCA-17FB4A851F25}" type="pres">
      <dgm:prSet presAssocID="{B840A706-23D9-4EC2-9065-05710240211B}" presName="txShp" presStyleLbl="node1" presStyleIdx="3" presStyleCnt="4">
        <dgm:presLayoutVars>
          <dgm:bulletEnabled val="1"/>
        </dgm:presLayoutVars>
      </dgm:prSet>
      <dgm:spPr/>
      <dgm:t>
        <a:bodyPr/>
        <a:lstStyle/>
        <a:p>
          <a:endParaRPr lang="en-US"/>
        </a:p>
      </dgm:t>
    </dgm:pt>
  </dgm:ptLst>
  <dgm:cxnLst>
    <dgm:cxn modelId="{63BBD0CA-D531-415F-98ED-23EC9B911BED}" type="presOf" srcId="{B840A706-23D9-4EC2-9065-05710240211B}" destId="{39DF4DBD-190F-4CD0-ACCA-17FB4A851F25}" srcOrd="0" destOrd="0" presId="urn:microsoft.com/office/officeart/2005/8/layout/vList3"/>
    <dgm:cxn modelId="{26425963-C4D4-497D-A091-C0B33C6A84C2}" srcId="{861E2B6B-9A67-4D1F-8196-8B72ADD5BE19}" destId="{B840A706-23D9-4EC2-9065-05710240211B}" srcOrd="3" destOrd="0" parTransId="{04E9BBD8-CE70-4805-AABA-3E9414409864}" sibTransId="{6A236BCB-040B-4A17-8793-CD6A14989655}"/>
    <dgm:cxn modelId="{43B51C8F-6EA9-46D7-BABE-1165BFB17768}" type="presOf" srcId="{71B2C634-9E82-4668-B444-1F56F523BB68}" destId="{67C60ED9-569B-47D5-8921-89EB2FB2DED4}" srcOrd="0" destOrd="0" presId="urn:microsoft.com/office/officeart/2005/8/layout/vList3"/>
    <dgm:cxn modelId="{606351A5-DF25-4AC0-BFDF-2E7F7BEBEB56}" srcId="{861E2B6B-9A67-4D1F-8196-8B72ADD5BE19}" destId="{A17580BD-77E3-4397-9FC2-0CC890EAAF6F}" srcOrd="2" destOrd="0" parTransId="{9D77A098-ED5B-44D7-A8D2-24AC64852838}" sibTransId="{01DF0BDB-1D89-47A1-889E-39FE9227898A}"/>
    <dgm:cxn modelId="{C093F125-7C83-4FE4-8BB8-7B9C04924D29}" type="presOf" srcId="{1ACEEFD3-84EF-4641-B196-64EA6BC3172E}" destId="{4B553793-CCBF-40F3-B343-B457D1F38A06}" srcOrd="0" destOrd="0" presId="urn:microsoft.com/office/officeart/2005/8/layout/vList3"/>
    <dgm:cxn modelId="{2E035A5A-AB0A-4C17-A105-D5584D8BFD73}" type="presOf" srcId="{A17580BD-77E3-4397-9FC2-0CC890EAAF6F}" destId="{506DA09F-CC9C-4401-95EF-7C22D949D223}" srcOrd="0" destOrd="0" presId="urn:microsoft.com/office/officeart/2005/8/layout/vList3"/>
    <dgm:cxn modelId="{D9F6F3BF-0B5D-4FBB-B58B-6989C3B3ED6D}" srcId="{861E2B6B-9A67-4D1F-8196-8B72ADD5BE19}" destId="{71B2C634-9E82-4668-B444-1F56F523BB68}" srcOrd="0" destOrd="0" parTransId="{86CCD76E-C364-48F0-A386-BA0A4C2E181B}" sibTransId="{CE47108E-FD1F-4EE5-92B9-9C251164265C}"/>
    <dgm:cxn modelId="{C82487A8-1B1F-4CAE-B711-5B32F553E2BD}" srcId="{861E2B6B-9A67-4D1F-8196-8B72ADD5BE19}" destId="{1ACEEFD3-84EF-4641-B196-64EA6BC3172E}" srcOrd="1" destOrd="0" parTransId="{18712EAC-FD94-4D80-AA15-65A30809ED5F}" sibTransId="{FAF54DAC-D864-4C60-87C2-8340B47A664C}"/>
    <dgm:cxn modelId="{BB179AF2-8353-4849-94EE-2654DC55AF3F}" type="presOf" srcId="{861E2B6B-9A67-4D1F-8196-8B72ADD5BE19}" destId="{3BE67C10-F611-461B-87AB-495E103635C7}" srcOrd="0" destOrd="0" presId="urn:microsoft.com/office/officeart/2005/8/layout/vList3"/>
    <dgm:cxn modelId="{BBB4F889-E665-484B-B093-99D276D682FA}" type="presParOf" srcId="{3BE67C10-F611-461B-87AB-495E103635C7}" destId="{5B98EFAC-BC09-49D5-A85D-A0C84A2E3503}" srcOrd="0" destOrd="0" presId="urn:microsoft.com/office/officeart/2005/8/layout/vList3"/>
    <dgm:cxn modelId="{1D1429E0-C2E8-4AFB-9824-277F2AEEAF75}" type="presParOf" srcId="{5B98EFAC-BC09-49D5-A85D-A0C84A2E3503}" destId="{03A4B647-E931-4633-B649-2AC6FD24AF00}" srcOrd="0" destOrd="0" presId="urn:microsoft.com/office/officeart/2005/8/layout/vList3"/>
    <dgm:cxn modelId="{AACF5D51-7751-4AFA-A75A-42B22855D367}" type="presParOf" srcId="{5B98EFAC-BC09-49D5-A85D-A0C84A2E3503}" destId="{67C60ED9-569B-47D5-8921-89EB2FB2DED4}" srcOrd="1" destOrd="0" presId="urn:microsoft.com/office/officeart/2005/8/layout/vList3"/>
    <dgm:cxn modelId="{F874C8A4-049E-4CAC-A254-55425C802BA9}" type="presParOf" srcId="{3BE67C10-F611-461B-87AB-495E103635C7}" destId="{CCFB45F5-E7F5-4178-A949-D8FFCC70D181}" srcOrd="1" destOrd="0" presId="urn:microsoft.com/office/officeart/2005/8/layout/vList3"/>
    <dgm:cxn modelId="{DE4E68FF-4A0D-49E2-8582-4BF77C178888}" type="presParOf" srcId="{3BE67C10-F611-461B-87AB-495E103635C7}" destId="{70B90133-83DC-454A-AE51-A12879BA625C}" srcOrd="2" destOrd="0" presId="urn:microsoft.com/office/officeart/2005/8/layout/vList3"/>
    <dgm:cxn modelId="{77C33375-11CE-462C-BF00-5DFC27869A29}" type="presParOf" srcId="{70B90133-83DC-454A-AE51-A12879BA625C}" destId="{0D9DEB68-55E3-46CF-90C0-CAC96C059B76}" srcOrd="0" destOrd="0" presId="urn:microsoft.com/office/officeart/2005/8/layout/vList3"/>
    <dgm:cxn modelId="{A37E3340-0190-454A-9FFE-BE8AB1970993}" type="presParOf" srcId="{70B90133-83DC-454A-AE51-A12879BA625C}" destId="{4B553793-CCBF-40F3-B343-B457D1F38A06}" srcOrd="1" destOrd="0" presId="urn:microsoft.com/office/officeart/2005/8/layout/vList3"/>
    <dgm:cxn modelId="{B29F62D4-F571-4080-94D1-E0F7C4AF2600}" type="presParOf" srcId="{3BE67C10-F611-461B-87AB-495E103635C7}" destId="{140358BE-FD00-4602-BAD3-E17907601D2F}" srcOrd="3" destOrd="0" presId="urn:microsoft.com/office/officeart/2005/8/layout/vList3"/>
    <dgm:cxn modelId="{578E8BB6-86C9-4F58-B56E-78B60F6F8266}" type="presParOf" srcId="{3BE67C10-F611-461B-87AB-495E103635C7}" destId="{7CCF3849-921C-46EC-8A29-DB041E191174}" srcOrd="4" destOrd="0" presId="urn:microsoft.com/office/officeart/2005/8/layout/vList3"/>
    <dgm:cxn modelId="{97387749-71CF-497E-848A-A7D7D1FD1101}" type="presParOf" srcId="{7CCF3849-921C-46EC-8A29-DB041E191174}" destId="{52F27673-7053-4076-9FF9-F33BE39AB825}" srcOrd="0" destOrd="0" presId="urn:microsoft.com/office/officeart/2005/8/layout/vList3"/>
    <dgm:cxn modelId="{8BAB9D79-8D1A-402A-A4FB-92BF5BC0E9D9}" type="presParOf" srcId="{7CCF3849-921C-46EC-8A29-DB041E191174}" destId="{506DA09F-CC9C-4401-95EF-7C22D949D223}" srcOrd="1" destOrd="0" presId="urn:microsoft.com/office/officeart/2005/8/layout/vList3"/>
    <dgm:cxn modelId="{F525EC25-0500-41D8-B4B8-BB3D5702807D}" type="presParOf" srcId="{3BE67C10-F611-461B-87AB-495E103635C7}" destId="{5D2D6182-2A6A-41A8-871F-1CBADBADD9D7}" srcOrd="5" destOrd="0" presId="urn:microsoft.com/office/officeart/2005/8/layout/vList3"/>
    <dgm:cxn modelId="{A0CD4889-0172-449A-954B-142835389FC9}" type="presParOf" srcId="{3BE67C10-F611-461B-87AB-495E103635C7}" destId="{662D5B77-5D18-4399-8A25-68EA5FA27900}" srcOrd="6" destOrd="0" presId="urn:microsoft.com/office/officeart/2005/8/layout/vList3"/>
    <dgm:cxn modelId="{AC4AE9FC-CCDC-4772-BECF-FA90F389CE65}" type="presParOf" srcId="{662D5B77-5D18-4399-8A25-68EA5FA27900}" destId="{E82DCE70-229B-4BEF-B11B-598170D03434}" srcOrd="0" destOrd="0" presId="urn:microsoft.com/office/officeart/2005/8/layout/vList3"/>
    <dgm:cxn modelId="{9A59536B-DAA8-4E21-A2C6-D3A0AED4F018}" type="presParOf" srcId="{662D5B77-5D18-4399-8A25-68EA5FA27900}" destId="{39DF4DBD-190F-4CD0-ACCA-17FB4A851F2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933988-A218-4B95-8015-05F0B623F0BD}" type="doc">
      <dgm:prSet loTypeId="urn:microsoft.com/office/officeart/2008/layout/VerticalCurvedList" loCatId="list" qsTypeId="urn:microsoft.com/office/officeart/2005/8/quickstyle/3d2" qsCatId="3D" csTypeId="urn:microsoft.com/office/officeart/2005/8/colors/accent0_3" csCatId="mainScheme" phldr="1"/>
      <dgm:spPr/>
      <dgm:t>
        <a:bodyPr/>
        <a:lstStyle/>
        <a:p>
          <a:endParaRPr lang="en-US"/>
        </a:p>
      </dgm:t>
    </dgm:pt>
    <dgm:pt modelId="{DCE39A20-E939-46EF-AE78-C9D3C44F3A9D}">
      <dgm:prSet phldrT="[Text]"/>
      <dgm:spPr/>
      <dgm:t>
        <a:bodyPr/>
        <a:lstStyle/>
        <a:p>
          <a:r>
            <a:rPr lang="en-US" b="1" dirty="0" smtClean="0">
              <a:solidFill>
                <a:schemeClr val="bg1"/>
              </a:solidFill>
            </a:rPr>
            <a:t>Scenario problem</a:t>
          </a:r>
          <a:endParaRPr lang="en-US" dirty="0">
            <a:solidFill>
              <a:schemeClr val="bg1"/>
            </a:solidFill>
          </a:endParaRPr>
        </a:p>
      </dgm:t>
    </dgm:pt>
    <dgm:pt modelId="{1B6F87BE-D9E5-4E8D-846A-D1978044A241}" type="parTrans" cxnId="{0F08F348-84BF-450E-BD13-0F2CA7549D8A}">
      <dgm:prSet/>
      <dgm:spPr/>
      <dgm:t>
        <a:bodyPr/>
        <a:lstStyle/>
        <a:p>
          <a:endParaRPr lang="en-US">
            <a:solidFill>
              <a:schemeClr val="bg1"/>
            </a:solidFill>
          </a:endParaRPr>
        </a:p>
      </dgm:t>
    </dgm:pt>
    <dgm:pt modelId="{C6C1B0F0-C08A-4FC2-9D3C-F59AE81A76EE}" type="sibTrans" cxnId="{0F08F348-84BF-450E-BD13-0F2CA7549D8A}">
      <dgm:prSet/>
      <dgm:spPr/>
      <dgm:t>
        <a:bodyPr/>
        <a:lstStyle/>
        <a:p>
          <a:endParaRPr lang="en-US">
            <a:solidFill>
              <a:schemeClr val="bg1"/>
            </a:solidFill>
          </a:endParaRPr>
        </a:p>
      </dgm:t>
    </dgm:pt>
    <dgm:pt modelId="{396AB3E4-0669-43E7-BE6A-8A229C7CF5DD}">
      <dgm:prSet phldrT="[Text]"/>
      <dgm:spPr/>
      <dgm:t>
        <a:bodyPr/>
        <a:lstStyle/>
        <a:p>
          <a:r>
            <a:rPr lang="en-US" b="1" dirty="0" smtClean="0">
              <a:solidFill>
                <a:schemeClr val="bg1"/>
              </a:solidFill>
            </a:rPr>
            <a:t>Our Solution</a:t>
          </a:r>
          <a:endParaRPr lang="en-US" dirty="0">
            <a:solidFill>
              <a:schemeClr val="bg1"/>
            </a:solidFill>
          </a:endParaRPr>
        </a:p>
      </dgm:t>
    </dgm:pt>
    <dgm:pt modelId="{C5D0C2BC-175D-4505-8A0A-8345B58C1492}" type="parTrans" cxnId="{6C9CD900-F86E-4550-A63E-5A48002275A9}">
      <dgm:prSet/>
      <dgm:spPr/>
      <dgm:t>
        <a:bodyPr/>
        <a:lstStyle/>
        <a:p>
          <a:endParaRPr lang="en-US">
            <a:solidFill>
              <a:schemeClr val="bg1"/>
            </a:solidFill>
          </a:endParaRPr>
        </a:p>
      </dgm:t>
    </dgm:pt>
    <dgm:pt modelId="{3AFAFFE3-0550-4ABC-B06D-368F2F21C9D6}" type="sibTrans" cxnId="{6C9CD900-F86E-4550-A63E-5A48002275A9}">
      <dgm:prSet/>
      <dgm:spPr/>
      <dgm:t>
        <a:bodyPr/>
        <a:lstStyle/>
        <a:p>
          <a:endParaRPr lang="en-US">
            <a:solidFill>
              <a:schemeClr val="bg1"/>
            </a:solidFill>
          </a:endParaRPr>
        </a:p>
      </dgm:t>
    </dgm:pt>
    <dgm:pt modelId="{544BF47C-D3A7-4056-AC8B-DA9BD3923D1D}">
      <dgm:prSet phldrT="[Text]"/>
      <dgm:spPr/>
      <dgm:t>
        <a:bodyPr/>
        <a:lstStyle/>
        <a:p>
          <a:r>
            <a:rPr lang="en-US" b="1" dirty="0" smtClean="0">
              <a:solidFill>
                <a:schemeClr val="bg1"/>
              </a:solidFill>
            </a:rPr>
            <a:t>Scope</a:t>
          </a:r>
          <a:endParaRPr lang="en-US" dirty="0">
            <a:solidFill>
              <a:schemeClr val="bg1"/>
            </a:solidFill>
          </a:endParaRPr>
        </a:p>
      </dgm:t>
    </dgm:pt>
    <dgm:pt modelId="{B96D5329-6F8E-4AD6-AD42-8F523FB16859}" type="parTrans" cxnId="{B0C00664-F3A7-4511-A604-1C311AD493B7}">
      <dgm:prSet/>
      <dgm:spPr/>
      <dgm:t>
        <a:bodyPr/>
        <a:lstStyle/>
        <a:p>
          <a:endParaRPr lang="en-US">
            <a:solidFill>
              <a:schemeClr val="bg1"/>
            </a:solidFill>
          </a:endParaRPr>
        </a:p>
      </dgm:t>
    </dgm:pt>
    <dgm:pt modelId="{50C1F953-B6D2-4911-B50C-8DB48E302240}" type="sibTrans" cxnId="{B0C00664-F3A7-4511-A604-1C311AD493B7}">
      <dgm:prSet/>
      <dgm:spPr/>
      <dgm:t>
        <a:bodyPr/>
        <a:lstStyle/>
        <a:p>
          <a:endParaRPr lang="en-US">
            <a:solidFill>
              <a:schemeClr val="bg1"/>
            </a:solidFill>
          </a:endParaRPr>
        </a:p>
      </dgm:t>
    </dgm:pt>
    <dgm:pt modelId="{66E0E274-33DB-4E0D-98BE-1DB9F71347BB}">
      <dgm:prSet phldrT="[Text]"/>
      <dgm:spPr/>
      <dgm:t>
        <a:bodyPr/>
        <a:lstStyle/>
        <a:p>
          <a:r>
            <a:rPr lang="en-US" b="1" dirty="0" smtClean="0">
              <a:solidFill>
                <a:schemeClr val="bg1"/>
              </a:solidFill>
            </a:rPr>
            <a:t>Workflow &amp; Demo</a:t>
          </a:r>
          <a:endParaRPr lang="en-US" dirty="0">
            <a:solidFill>
              <a:schemeClr val="bg1"/>
            </a:solidFill>
          </a:endParaRPr>
        </a:p>
      </dgm:t>
    </dgm:pt>
    <dgm:pt modelId="{8579934B-858B-4455-87A2-9B12000B47FD}" type="parTrans" cxnId="{958F8E60-5D8D-41A5-B0D2-F60D499B632E}">
      <dgm:prSet/>
      <dgm:spPr/>
      <dgm:t>
        <a:bodyPr/>
        <a:lstStyle/>
        <a:p>
          <a:endParaRPr lang="en-US">
            <a:solidFill>
              <a:schemeClr val="bg1"/>
            </a:solidFill>
          </a:endParaRPr>
        </a:p>
      </dgm:t>
    </dgm:pt>
    <dgm:pt modelId="{96620EED-9D70-4895-805B-0E3CBFC638A1}" type="sibTrans" cxnId="{958F8E60-5D8D-41A5-B0D2-F60D499B632E}">
      <dgm:prSet/>
      <dgm:spPr/>
      <dgm:t>
        <a:bodyPr/>
        <a:lstStyle/>
        <a:p>
          <a:endParaRPr lang="en-US">
            <a:solidFill>
              <a:schemeClr val="bg1"/>
            </a:solidFill>
          </a:endParaRPr>
        </a:p>
      </dgm:t>
    </dgm:pt>
    <dgm:pt modelId="{2272D185-23F1-40B7-8E61-0C6763669BF2}">
      <dgm:prSet phldrT="[Text]"/>
      <dgm:spPr/>
      <dgm:t>
        <a:bodyPr/>
        <a:lstStyle/>
        <a:p>
          <a:r>
            <a:rPr lang="en-US" b="1" dirty="0" smtClean="0">
              <a:solidFill>
                <a:schemeClr val="bg1"/>
              </a:solidFill>
            </a:rPr>
            <a:t>Assessment &amp; Future Plan</a:t>
          </a:r>
          <a:endParaRPr lang="en-US" dirty="0">
            <a:solidFill>
              <a:schemeClr val="bg1"/>
            </a:solidFill>
          </a:endParaRPr>
        </a:p>
      </dgm:t>
    </dgm:pt>
    <dgm:pt modelId="{24BF1B50-89DB-4DE8-85D8-40F2B0C403D0}" type="parTrans" cxnId="{1E52805A-7D9F-4B50-B252-F82A1D14D82B}">
      <dgm:prSet/>
      <dgm:spPr/>
      <dgm:t>
        <a:bodyPr/>
        <a:lstStyle/>
        <a:p>
          <a:endParaRPr lang="en-US">
            <a:solidFill>
              <a:schemeClr val="bg1"/>
            </a:solidFill>
          </a:endParaRPr>
        </a:p>
      </dgm:t>
    </dgm:pt>
    <dgm:pt modelId="{FF42FD70-2109-4F49-B4A4-76E5B53A439F}" type="sibTrans" cxnId="{1E52805A-7D9F-4B50-B252-F82A1D14D82B}">
      <dgm:prSet/>
      <dgm:spPr/>
      <dgm:t>
        <a:bodyPr/>
        <a:lstStyle/>
        <a:p>
          <a:endParaRPr lang="en-US">
            <a:solidFill>
              <a:schemeClr val="bg1"/>
            </a:solidFill>
          </a:endParaRPr>
        </a:p>
      </dgm:t>
    </dgm:pt>
    <dgm:pt modelId="{357B1942-F64D-4CC4-8D73-F0964F462448}">
      <dgm:prSet phldrT="[Text]"/>
      <dgm:spPr/>
      <dgm:t>
        <a:bodyPr/>
        <a:lstStyle/>
        <a:p>
          <a:r>
            <a:rPr lang="en-US" b="1" dirty="0" smtClean="0">
              <a:solidFill>
                <a:schemeClr val="bg1"/>
              </a:solidFill>
            </a:rPr>
            <a:t>Questions and Answers</a:t>
          </a:r>
          <a:endParaRPr lang="en-US" dirty="0">
            <a:solidFill>
              <a:schemeClr val="bg1"/>
            </a:solidFill>
          </a:endParaRPr>
        </a:p>
      </dgm:t>
    </dgm:pt>
    <dgm:pt modelId="{E4E0C3A4-0B29-44E6-91DB-B11F3B2B7DFB}" type="parTrans" cxnId="{3D378B40-0E08-4B5E-ABC1-828782E79F5A}">
      <dgm:prSet/>
      <dgm:spPr/>
      <dgm:t>
        <a:bodyPr/>
        <a:lstStyle/>
        <a:p>
          <a:endParaRPr lang="en-US">
            <a:solidFill>
              <a:schemeClr val="bg1"/>
            </a:solidFill>
          </a:endParaRPr>
        </a:p>
      </dgm:t>
    </dgm:pt>
    <dgm:pt modelId="{C5FD64C2-4DB2-4E2F-8E2C-876A8DFAAA25}" type="sibTrans" cxnId="{3D378B40-0E08-4B5E-ABC1-828782E79F5A}">
      <dgm:prSet/>
      <dgm:spPr/>
      <dgm:t>
        <a:bodyPr/>
        <a:lstStyle/>
        <a:p>
          <a:endParaRPr lang="en-US">
            <a:solidFill>
              <a:schemeClr val="bg1"/>
            </a:solidFill>
          </a:endParaRPr>
        </a:p>
      </dgm:t>
    </dgm:pt>
    <dgm:pt modelId="{8E0C5567-0DEE-4099-92A4-0BCA55F6AEA5}" type="pres">
      <dgm:prSet presAssocID="{CA933988-A218-4B95-8015-05F0B623F0BD}" presName="Name0" presStyleCnt="0">
        <dgm:presLayoutVars>
          <dgm:chMax val="7"/>
          <dgm:chPref val="7"/>
          <dgm:dir/>
        </dgm:presLayoutVars>
      </dgm:prSet>
      <dgm:spPr/>
      <dgm:t>
        <a:bodyPr/>
        <a:lstStyle/>
        <a:p>
          <a:endParaRPr lang="en-US"/>
        </a:p>
      </dgm:t>
    </dgm:pt>
    <dgm:pt modelId="{DD0D8E40-78EB-4314-91FD-9FA49DF946DC}" type="pres">
      <dgm:prSet presAssocID="{CA933988-A218-4B95-8015-05F0B623F0BD}" presName="Name1" presStyleCnt="0"/>
      <dgm:spPr/>
    </dgm:pt>
    <dgm:pt modelId="{88BF5FBE-F1F9-4892-A6C2-869975D40530}" type="pres">
      <dgm:prSet presAssocID="{CA933988-A218-4B95-8015-05F0B623F0BD}" presName="cycle" presStyleCnt="0"/>
      <dgm:spPr/>
    </dgm:pt>
    <dgm:pt modelId="{1524AD2F-FB73-4DC4-A848-5065A59B444D}" type="pres">
      <dgm:prSet presAssocID="{CA933988-A218-4B95-8015-05F0B623F0BD}" presName="srcNode" presStyleLbl="node1" presStyleIdx="0" presStyleCnt="6"/>
      <dgm:spPr/>
    </dgm:pt>
    <dgm:pt modelId="{A153D6C3-8A7F-4D7D-84AF-87DBEB6CD630}" type="pres">
      <dgm:prSet presAssocID="{CA933988-A218-4B95-8015-05F0B623F0BD}" presName="conn" presStyleLbl="parChTrans1D2" presStyleIdx="0" presStyleCnt="1"/>
      <dgm:spPr/>
      <dgm:t>
        <a:bodyPr/>
        <a:lstStyle/>
        <a:p>
          <a:endParaRPr lang="en-US"/>
        </a:p>
      </dgm:t>
    </dgm:pt>
    <dgm:pt modelId="{37D66D5A-D7E1-4637-9DDF-A974E108047F}" type="pres">
      <dgm:prSet presAssocID="{CA933988-A218-4B95-8015-05F0B623F0BD}" presName="extraNode" presStyleLbl="node1" presStyleIdx="0" presStyleCnt="6"/>
      <dgm:spPr/>
    </dgm:pt>
    <dgm:pt modelId="{A12DDEC8-5BC6-4F53-9E31-1880337C127C}" type="pres">
      <dgm:prSet presAssocID="{CA933988-A218-4B95-8015-05F0B623F0BD}" presName="dstNode" presStyleLbl="node1" presStyleIdx="0" presStyleCnt="6"/>
      <dgm:spPr/>
    </dgm:pt>
    <dgm:pt modelId="{5ABE0B54-408F-4407-9179-30E730252E16}" type="pres">
      <dgm:prSet presAssocID="{DCE39A20-E939-46EF-AE78-C9D3C44F3A9D}" presName="text_1" presStyleLbl="node1" presStyleIdx="0" presStyleCnt="6">
        <dgm:presLayoutVars>
          <dgm:bulletEnabled val="1"/>
        </dgm:presLayoutVars>
      </dgm:prSet>
      <dgm:spPr/>
      <dgm:t>
        <a:bodyPr/>
        <a:lstStyle/>
        <a:p>
          <a:endParaRPr lang="en-US"/>
        </a:p>
      </dgm:t>
    </dgm:pt>
    <dgm:pt modelId="{9150081C-0F03-4467-A5E0-EAE450BFC1B9}" type="pres">
      <dgm:prSet presAssocID="{DCE39A20-E939-46EF-AE78-C9D3C44F3A9D}" presName="accent_1" presStyleCnt="0"/>
      <dgm:spPr/>
    </dgm:pt>
    <dgm:pt modelId="{F6E8794D-C872-48F0-A950-0CA83352CFF9}" type="pres">
      <dgm:prSet presAssocID="{DCE39A20-E939-46EF-AE78-C9D3C44F3A9D}" presName="accentRepeatNode" presStyleLbl="solidFgAcc1" presStyleIdx="0" presStyleCnt="6" custScaleX="110000" custScaleY="110000"/>
      <dgm:spPr/>
    </dgm:pt>
    <dgm:pt modelId="{87154E6A-D547-4C76-89BE-8CD29B8B1FE2}" type="pres">
      <dgm:prSet presAssocID="{396AB3E4-0669-43E7-BE6A-8A229C7CF5DD}" presName="text_2" presStyleLbl="node1" presStyleIdx="1" presStyleCnt="6">
        <dgm:presLayoutVars>
          <dgm:bulletEnabled val="1"/>
        </dgm:presLayoutVars>
      </dgm:prSet>
      <dgm:spPr/>
      <dgm:t>
        <a:bodyPr/>
        <a:lstStyle/>
        <a:p>
          <a:endParaRPr lang="en-US"/>
        </a:p>
      </dgm:t>
    </dgm:pt>
    <dgm:pt modelId="{03554F03-238A-4CD1-99D1-47C4A4954831}" type="pres">
      <dgm:prSet presAssocID="{396AB3E4-0669-43E7-BE6A-8A229C7CF5DD}" presName="accent_2" presStyleCnt="0"/>
      <dgm:spPr/>
    </dgm:pt>
    <dgm:pt modelId="{522968D9-0B8C-4A64-869F-A5A30AF183CC}" type="pres">
      <dgm:prSet presAssocID="{396AB3E4-0669-43E7-BE6A-8A229C7CF5DD}" presName="accentRepeatNode" presStyleLbl="solidFgAcc1" presStyleIdx="1" presStyleCnt="6"/>
      <dgm:spPr/>
    </dgm:pt>
    <dgm:pt modelId="{B5C82AFF-0BE6-4EB0-BB8D-FE1285924C86}" type="pres">
      <dgm:prSet presAssocID="{544BF47C-D3A7-4056-AC8B-DA9BD3923D1D}" presName="text_3" presStyleLbl="node1" presStyleIdx="2" presStyleCnt="6">
        <dgm:presLayoutVars>
          <dgm:bulletEnabled val="1"/>
        </dgm:presLayoutVars>
      </dgm:prSet>
      <dgm:spPr/>
      <dgm:t>
        <a:bodyPr/>
        <a:lstStyle/>
        <a:p>
          <a:endParaRPr lang="en-US"/>
        </a:p>
      </dgm:t>
    </dgm:pt>
    <dgm:pt modelId="{F7136390-87F4-47AD-ADC0-0E8F7F725008}" type="pres">
      <dgm:prSet presAssocID="{544BF47C-D3A7-4056-AC8B-DA9BD3923D1D}" presName="accent_3" presStyleCnt="0"/>
      <dgm:spPr/>
    </dgm:pt>
    <dgm:pt modelId="{449586D2-3260-457F-B299-1736AF5DBD38}" type="pres">
      <dgm:prSet presAssocID="{544BF47C-D3A7-4056-AC8B-DA9BD3923D1D}" presName="accentRepeatNode" presStyleLbl="solidFgAcc1" presStyleIdx="2" presStyleCnt="6"/>
      <dgm:spPr/>
    </dgm:pt>
    <dgm:pt modelId="{3F5208AC-3DDA-4F19-9CA6-79DBDA860CB8}" type="pres">
      <dgm:prSet presAssocID="{66E0E274-33DB-4E0D-98BE-1DB9F71347BB}" presName="text_4" presStyleLbl="node1" presStyleIdx="3" presStyleCnt="6">
        <dgm:presLayoutVars>
          <dgm:bulletEnabled val="1"/>
        </dgm:presLayoutVars>
      </dgm:prSet>
      <dgm:spPr/>
      <dgm:t>
        <a:bodyPr/>
        <a:lstStyle/>
        <a:p>
          <a:endParaRPr lang="en-US"/>
        </a:p>
      </dgm:t>
    </dgm:pt>
    <dgm:pt modelId="{8A827FA8-1426-4E70-96F5-EBFBA32962EE}" type="pres">
      <dgm:prSet presAssocID="{66E0E274-33DB-4E0D-98BE-1DB9F71347BB}" presName="accent_4" presStyleCnt="0"/>
      <dgm:spPr/>
    </dgm:pt>
    <dgm:pt modelId="{0703372C-A187-4A79-BA47-DA871FC26C4D}" type="pres">
      <dgm:prSet presAssocID="{66E0E274-33DB-4E0D-98BE-1DB9F71347BB}" presName="accentRepeatNode" presStyleLbl="solidFgAcc1" presStyleIdx="3" presStyleCnt="6"/>
      <dgm:spPr/>
    </dgm:pt>
    <dgm:pt modelId="{C3D62C9F-1D82-4F76-8C91-98323C4329C8}" type="pres">
      <dgm:prSet presAssocID="{2272D185-23F1-40B7-8E61-0C6763669BF2}" presName="text_5" presStyleLbl="node1" presStyleIdx="4" presStyleCnt="6">
        <dgm:presLayoutVars>
          <dgm:bulletEnabled val="1"/>
        </dgm:presLayoutVars>
      </dgm:prSet>
      <dgm:spPr/>
      <dgm:t>
        <a:bodyPr/>
        <a:lstStyle/>
        <a:p>
          <a:endParaRPr lang="en-US"/>
        </a:p>
      </dgm:t>
    </dgm:pt>
    <dgm:pt modelId="{3C97D5B7-09EA-4A1C-8F99-3A3A248669F8}" type="pres">
      <dgm:prSet presAssocID="{2272D185-23F1-40B7-8E61-0C6763669BF2}" presName="accent_5" presStyleCnt="0"/>
      <dgm:spPr/>
    </dgm:pt>
    <dgm:pt modelId="{62F123B0-06D7-45BC-9C07-39CCC3981A15}" type="pres">
      <dgm:prSet presAssocID="{2272D185-23F1-40B7-8E61-0C6763669BF2}" presName="accentRepeatNode" presStyleLbl="solidFgAcc1" presStyleIdx="4" presStyleCnt="6"/>
      <dgm:spPr/>
    </dgm:pt>
    <dgm:pt modelId="{23CEA48D-460F-41D5-9681-A0C43EF2193B}" type="pres">
      <dgm:prSet presAssocID="{357B1942-F64D-4CC4-8D73-F0964F462448}" presName="text_6" presStyleLbl="node1" presStyleIdx="5" presStyleCnt="6">
        <dgm:presLayoutVars>
          <dgm:bulletEnabled val="1"/>
        </dgm:presLayoutVars>
      </dgm:prSet>
      <dgm:spPr/>
      <dgm:t>
        <a:bodyPr/>
        <a:lstStyle/>
        <a:p>
          <a:endParaRPr lang="en-US"/>
        </a:p>
      </dgm:t>
    </dgm:pt>
    <dgm:pt modelId="{BCBF729A-59A5-4D53-A0CC-730B335C8E0E}" type="pres">
      <dgm:prSet presAssocID="{357B1942-F64D-4CC4-8D73-F0964F462448}" presName="accent_6" presStyleCnt="0"/>
      <dgm:spPr/>
    </dgm:pt>
    <dgm:pt modelId="{24D395D7-FF84-4773-848F-4BA960DAC714}" type="pres">
      <dgm:prSet presAssocID="{357B1942-F64D-4CC4-8D73-F0964F462448}" presName="accentRepeatNode" presStyleLbl="solidFgAcc1" presStyleIdx="5" presStyleCnt="6"/>
      <dgm:spPr/>
    </dgm:pt>
  </dgm:ptLst>
  <dgm:cxnLst>
    <dgm:cxn modelId="{14B4412F-4328-4CA1-B68C-64570455DD47}" type="presOf" srcId="{DCE39A20-E939-46EF-AE78-C9D3C44F3A9D}" destId="{5ABE0B54-408F-4407-9179-30E730252E16}" srcOrd="0" destOrd="0" presId="urn:microsoft.com/office/officeart/2008/layout/VerticalCurvedList"/>
    <dgm:cxn modelId="{B0C00664-F3A7-4511-A604-1C311AD493B7}" srcId="{CA933988-A218-4B95-8015-05F0B623F0BD}" destId="{544BF47C-D3A7-4056-AC8B-DA9BD3923D1D}" srcOrd="2" destOrd="0" parTransId="{B96D5329-6F8E-4AD6-AD42-8F523FB16859}" sibTransId="{50C1F953-B6D2-4911-B50C-8DB48E302240}"/>
    <dgm:cxn modelId="{49CCECA2-8DDD-4BEB-A5EC-471B0EC778CA}" type="presOf" srcId="{C6C1B0F0-C08A-4FC2-9D3C-F59AE81A76EE}" destId="{A153D6C3-8A7F-4D7D-84AF-87DBEB6CD630}" srcOrd="0" destOrd="0" presId="urn:microsoft.com/office/officeart/2008/layout/VerticalCurvedList"/>
    <dgm:cxn modelId="{1E52805A-7D9F-4B50-B252-F82A1D14D82B}" srcId="{CA933988-A218-4B95-8015-05F0B623F0BD}" destId="{2272D185-23F1-40B7-8E61-0C6763669BF2}" srcOrd="4" destOrd="0" parTransId="{24BF1B50-89DB-4DE8-85D8-40F2B0C403D0}" sibTransId="{FF42FD70-2109-4F49-B4A4-76E5B53A439F}"/>
    <dgm:cxn modelId="{958F8E60-5D8D-41A5-B0D2-F60D499B632E}" srcId="{CA933988-A218-4B95-8015-05F0B623F0BD}" destId="{66E0E274-33DB-4E0D-98BE-1DB9F71347BB}" srcOrd="3" destOrd="0" parTransId="{8579934B-858B-4455-87A2-9B12000B47FD}" sibTransId="{96620EED-9D70-4895-805B-0E3CBFC638A1}"/>
    <dgm:cxn modelId="{6C9CD900-F86E-4550-A63E-5A48002275A9}" srcId="{CA933988-A218-4B95-8015-05F0B623F0BD}" destId="{396AB3E4-0669-43E7-BE6A-8A229C7CF5DD}" srcOrd="1" destOrd="0" parTransId="{C5D0C2BC-175D-4505-8A0A-8345B58C1492}" sibTransId="{3AFAFFE3-0550-4ABC-B06D-368F2F21C9D6}"/>
    <dgm:cxn modelId="{0F08F348-84BF-450E-BD13-0F2CA7549D8A}" srcId="{CA933988-A218-4B95-8015-05F0B623F0BD}" destId="{DCE39A20-E939-46EF-AE78-C9D3C44F3A9D}" srcOrd="0" destOrd="0" parTransId="{1B6F87BE-D9E5-4E8D-846A-D1978044A241}" sibTransId="{C6C1B0F0-C08A-4FC2-9D3C-F59AE81A76EE}"/>
    <dgm:cxn modelId="{F4FC82C0-39A2-4FB4-BA91-9E5979C2E7C5}" type="presOf" srcId="{544BF47C-D3A7-4056-AC8B-DA9BD3923D1D}" destId="{B5C82AFF-0BE6-4EB0-BB8D-FE1285924C86}" srcOrd="0" destOrd="0" presId="urn:microsoft.com/office/officeart/2008/layout/VerticalCurvedList"/>
    <dgm:cxn modelId="{A68D11AF-39B4-412C-9FA4-2264D51C29BF}" type="presOf" srcId="{2272D185-23F1-40B7-8E61-0C6763669BF2}" destId="{C3D62C9F-1D82-4F76-8C91-98323C4329C8}" srcOrd="0" destOrd="0" presId="urn:microsoft.com/office/officeart/2008/layout/VerticalCurvedList"/>
    <dgm:cxn modelId="{99220633-A03B-4670-B416-4CAF6F9F7AD2}" type="presOf" srcId="{66E0E274-33DB-4E0D-98BE-1DB9F71347BB}" destId="{3F5208AC-3DDA-4F19-9CA6-79DBDA860CB8}" srcOrd="0" destOrd="0" presId="urn:microsoft.com/office/officeart/2008/layout/VerticalCurvedList"/>
    <dgm:cxn modelId="{7349FBAD-4138-4505-AB39-EE718F585AE2}" type="presOf" srcId="{357B1942-F64D-4CC4-8D73-F0964F462448}" destId="{23CEA48D-460F-41D5-9681-A0C43EF2193B}" srcOrd="0" destOrd="0" presId="urn:microsoft.com/office/officeart/2008/layout/VerticalCurvedList"/>
    <dgm:cxn modelId="{3D378B40-0E08-4B5E-ABC1-828782E79F5A}" srcId="{CA933988-A218-4B95-8015-05F0B623F0BD}" destId="{357B1942-F64D-4CC4-8D73-F0964F462448}" srcOrd="5" destOrd="0" parTransId="{E4E0C3A4-0B29-44E6-91DB-B11F3B2B7DFB}" sibTransId="{C5FD64C2-4DB2-4E2F-8E2C-876A8DFAAA25}"/>
    <dgm:cxn modelId="{BC306459-486E-4B67-9C4F-142EDD9686D5}" type="presOf" srcId="{CA933988-A218-4B95-8015-05F0B623F0BD}" destId="{8E0C5567-0DEE-4099-92A4-0BCA55F6AEA5}" srcOrd="0" destOrd="0" presId="urn:microsoft.com/office/officeart/2008/layout/VerticalCurvedList"/>
    <dgm:cxn modelId="{75C653B2-3506-40BD-B70E-730F84F2E0A1}" type="presOf" srcId="{396AB3E4-0669-43E7-BE6A-8A229C7CF5DD}" destId="{87154E6A-D547-4C76-89BE-8CD29B8B1FE2}" srcOrd="0" destOrd="0" presId="urn:microsoft.com/office/officeart/2008/layout/VerticalCurvedList"/>
    <dgm:cxn modelId="{00E69146-B6E4-41B9-B910-5D0E493B0639}" type="presParOf" srcId="{8E0C5567-0DEE-4099-92A4-0BCA55F6AEA5}" destId="{DD0D8E40-78EB-4314-91FD-9FA49DF946DC}" srcOrd="0" destOrd="0" presId="urn:microsoft.com/office/officeart/2008/layout/VerticalCurvedList"/>
    <dgm:cxn modelId="{989DAA4A-2C46-44E6-BACA-8D7EDCAB0BCE}" type="presParOf" srcId="{DD0D8E40-78EB-4314-91FD-9FA49DF946DC}" destId="{88BF5FBE-F1F9-4892-A6C2-869975D40530}" srcOrd="0" destOrd="0" presId="urn:microsoft.com/office/officeart/2008/layout/VerticalCurvedList"/>
    <dgm:cxn modelId="{28B642E9-949C-4FA0-BCFB-D4059671771F}" type="presParOf" srcId="{88BF5FBE-F1F9-4892-A6C2-869975D40530}" destId="{1524AD2F-FB73-4DC4-A848-5065A59B444D}" srcOrd="0" destOrd="0" presId="urn:microsoft.com/office/officeart/2008/layout/VerticalCurvedList"/>
    <dgm:cxn modelId="{6BE2B66C-EC1F-4FCB-8BDD-B855063CE266}" type="presParOf" srcId="{88BF5FBE-F1F9-4892-A6C2-869975D40530}" destId="{A153D6C3-8A7F-4D7D-84AF-87DBEB6CD630}" srcOrd="1" destOrd="0" presId="urn:microsoft.com/office/officeart/2008/layout/VerticalCurvedList"/>
    <dgm:cxn modelId="{85821F26-CE53-4AB9-95F5-05E7FCE6D7DD}" type="presParOf" srcId="{88BF5FBE-F1F9-4892-A6C2-869975D40530}" destId="{37D66D5A-D7E1-4637-9DDF-A974E108047F}" srcOrd="2" destOrd="0" presId="urn:microsoft.com/office/officeart/2008/layout/VerticalCurvedList"/>
    <dgm:cxn modelId="{C78047B9-723D-4F4F-BD35-F1DD397613EF}" type="presParOf" srcId="{88BF5FBE-F1F9-4892-A6C2-869975D40530}" destId="{A12DDEC8-5BC6-4F53-9E31-1880337C127C}" srcOrd="3" destOrd="0" presId="urn:microsoft.com/office/officeart/2008/layout/VerticalCurvedList"/>
    <dgm:cxn modelId="{FB65B845-30DF-42E8-B3A0-6E59AD715313}" type="presParOf" srcId="{DD0D8E40-78EB-4314-91FD-9FA49DF946DC}" destId="{5ABE0B54-408F-4407-9179-30E730252E16}" srcOrd="1" destOrd="0" presId="urn:microsoft.com/office/officeart/2008/layout/VerticalCurvedList"/>
    <dgm:cxn modelId="{16A990B6-A6DC-448F-90A7-A4EC41244B7E}" type="presParOf" srcId="{DD0D8E40-78EB-4314-91FD-9FA49DF946DC}" destId="{9150081C-0F03-4467-A5E0-EAE450BFC1B9}" srcOrd="2" destOrd="0" presId="urn:microsoft.com/office/officeart/2008/layout/VerticalCurvedList"/>
    <dgm:cxn modelId="{3C61E297-A304-4DA6-A95A-7BDD308C6872}" type="presParOf" srcId="{9150081C-0F03-4467-A5E0-EAE450BFC1B9}" destId="{F6E8794D-C872-48F0-A950-0CA83352CFF9}" srcOrd="0" destOrd="0" presId="urn:microsoft.com/office/officeart/2008/layout/VerticalCurvedList"/>
    <dgm:cxn modelId="{95254CCF-5D5A-4104-B63B-99FB0587B89A}" type="presParOf" srcId="{DD0D8E40-78EB-4314-91FD-9FA49DF946DC}" destId="{87154E6A-D547-4C76-89BE-8CD29B8B1FE2}" srcOrd="3" destOrd="0" presId="urn:microsoft.com/office/officeart/2008/layout/VerticalCurvedList"/>
    <dgm:cxn modelId="{7E0B11B8-D466-4C8E-8B46-724F0942910C}" type="presParOf" srcId="{DD0D8E40-78EB-4314-91FD-9FA49DF946DC}" destId="{03554F03-238A-4CD1-99D1-47C4A4954831}" srcOrd="4" destOrd="0" presId="urn:microsoft.com/office/officeart/2008/layout/VerticalCurvedList"/>
    <dgm:cxn modelId="{9863BD81-0D4B-4393-9457-D497EB1B5767}" type="presParOf" srcId="{03554F03-238A-4CD1-99D1-47C4A4954831}" destId="{522968D9-0B8C-4A64-869F-A5A30AF183CC}" srcOrd="0" destOrd="0" presId="urn:microsoft.com/office/officeart/2008/layout/VerticalCurvedList"/>
    <dgm:cxn modelId="{D8460A3F-38E1-419F-AC70-E13FD0267862}" type="presParOf" srcId="{DD0D8E40-78EB-4314-91FD-9FA49DF946DC}" destId="{B5C82AFF-0BE6-4EB0-BB8D-FE1285924C86}" srcOrd="5" destOrd="0" presId="urn:microsoft.com/office/officeart/2008/layout/VerticalCurvedList"/>
    <dgm:cxn modelId="{48C5E781-D7D0-423A-9BC2-3E3EB9F93955}" type="presParOf" srcId="{DD0D8E40-78EB-4314-91FD-9FA49DF946DC}" destId="{F7136390-87F4-47AD-ADC0-0E8F7F725008}" srcOrd="6" destOrd="0" presId="urn:microsoft.com/office/officeart/2008/layout/VerticalCurvedList"/>
    <dgm:cxn modelId="{54BAC8FE-1F6A-40ED-B237-A6D0DCFB118A}" type="presParOf" srcId="{F7136390-87F4-47AD-ADC0-0E8F7F725008}" destId="{449586D2-3260-457F-B299-1736AF5DBD38}" srcOrd="0" destOrd="0" presId="urn:microsoft.com/office/officeart/2008/layout/VerticalCurvedList"/>
    <dgm:cxn modelId="{82CF8424-4310-4F41-A292-009362027093}" type="presParOf" srcId="{DD0D8E40-78EB-4314-91FD-9FA49DF946DC}" destId="{3F5208AC-3DDA-4F19-9CA6-79DBDA860CB8}" srcOrd="7" destOrd="0" presId="urn:microsoft.com/office/officeart/2008/layout/VerticalCurvedList"/>
    <dgm:cxn modelId="{C63DB199-B33F-4BEE-86D5-02F15ED65CAB}" type="presParOf" srcId="{DD0D8E40-78EB-4314-91FD-9FA49DF946DC}" destId="{8A827FA8-1426-4E70-96F5-EBFBA32962EE}" srcOrd="8" destOrd="0" presId="urn:microsoft.com/office/officeart/2008/layout/VerticalCurvedList"/>
    <dgm:cxn modelId="{DFD23730-243B-431C-A115-2C934C2FAC2D}" type="presParOf" srcId="{8A827FA8-1426-4E70-96F5-EBFBA32962EE}" destId="{0703372C-A187-4A79-BA47-DA871FC26C4D}" srcOrd="0" destOrd="0" presId="urn:microsoft.com/office/officeart/2008/layout/VerticalCurvedList"/>
    <dgm:cxn modelId="{3DC14FE6-CF0D-47EA-910F-09A135E9F92C}" type="presParOf" srcId="{DD0D8E40-78EB-4314-91FD-9FA49DF946DC}" destId="{C3D62C9F-1D82-4F76-8C91-98323C4329C8}" srcOrd="9" destOrd="0" presId="urn:microsoft.com/office/officeart/2008/layout/VerticalCurvedList"/>
    <dgm:cxn modelId="{E4D3AD6A-21C4-45F2-A54C-6DC767392398}" type="presParOf" srcId="{DD0D8E40-78EB-4314-91FD-9FA49DF946DC}" destId="{3C97D5B7-09EA-4A1C-8F99-3A3A248669F8}" srcOrd="10" destOrd="0" presId="urn:microsoft.com/office/officeart/2008/layout/VerticalCurvedList"/>
    <dgm:cxn modelId="{D1DD06F3-E46F-4607-9D83-41916D1C9060}" type="presParOf" srcId="{3C97D5B7-09EA-4A1C-8F99-3A3A248669F8}" destId="{62F123B0-06D7-45BC-9C07-39CCC3981A15}" srcOrd="0" destOrd="0" presId="urn:microsoft.com/office/officeart/2008/layout/VerticalCurvedList"/>
    <dgm:cxn modelId="{4C1877CC-4CAC-4321-80DB-ABCFF1FCBC8B}" type="presParOf" srcId="{DD0D8E40-78EB-4314-91FD-9FA49DF946DC}" destId="{23CEA48D-460F-41D5-9681-A0C43EF2193B}" srcOrd="11" destOrd="0" presId="urn:microsoft.com/office/officeart/2008/layout/VerticalCurvedList"/>
    <dgm:cxn modelId="{64C7E466-A9D3-4EB8-A97F-25366AB80074}" type="presParOf" srcId="{DD0D8E40-78EB-4314-91FD-9FA49DF946DC}" destId="{BCBF729A-59A5-4D53-A0CC-730B335C8E0E}" srcOrd="12" destOrd="0" presId="urn:microsoft.com/office/officeart/2008/layout/VerticalCurvedList"/>
    <dgm:cxn modelId="{EFAD9CAB-A97F-492D-AE70-CF530CA85A1F}" type="presParOf" srcId="{BCBF729A-59A5-4D53-A0CC-730B335C8E0E}" destId="{24D395D7-FF84-4773-848F-4BA960DAC714}"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60ED9-569B-47D5-8921-89EB2FB2DED4}">
      <dsp:nvSpPr>
        <dsp:cNvPr id="0" name=""/>
        <dsp:cNvSpPr/>
      </dsp:nvSpPr>
      <dsp:spPr>
        <a:xfrm rot="10800000">
          <a:off x="1589579" y="970"/>
          <a:ext cx="5523357" cy="793431"/>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9881"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Supervisor: Mr. </a:t>
          </a:r>
          <a:r>
            <a:rPr lang="en-US" sz="2400" kern="1200" dirty="0" err="1" smtClean="0"/>
            <a:t>Kiều</a:t>
          </a:r>
          <a:r>
            <a:rPr lang="en-US" sz="2400" kern="1200" dirty="0" smtClean="0"/>
            <a:t> </a:t>
          </a:r>
          <a:r>
            <a:rPr lang="en-US" sz="2400" kern="1200" dirty="0" err="1" smtClean="0"/>
            <a:t>Trọng</a:t>
          </a:r>
          <a:r>
            <a:rPr lang="en-US" sz="2400" kern="1200" dirty="0" smtClean="0"/>
            <a:t> </a:t>
          </a:r>
          <a:r>
            <a:rPr lang="en-US" sz="2400" kern="1200" dirty="0" err="1" smtClean="0"/>
            <a:t>Khánh</a:t>
          </a:r>
          <a:endParaRPr lang="en-US" sz="2400" kern="1200" dirty="0"/>
        </a:p>
      </dsp:txBody>
      <dsp:txXfrm rot="10800000">
        <a:off x="1787937" y="970"/>
        <a:ext cx="5324999" cy="793431"/>
      </dsp:txXfrm>
    </dsp:sp>
    <dsp:sp modelId="{03A4B647-E931-4633-B649-2AC6FD24AF00}">
      <dsp:nvSpPr>
        <dsp:cNvPr id="0" name=""/>
        <dsp:cNvSpPr/>
      </dsp:nvSpPr>
      <dsp:spPr>
        <a:xfrm>
          <a:off x="1192863" y="970"/>
          <a:ext cx="793431" cy="79343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4B553793-CCBF-40F3-B343-B457D1F38A06}">
      <dsp:nvSpPr>
        <dsp:cNvPr id="0" name=""/>
        <dsp:cNvSpPr/>
      </dsp:nvSpPr>
      <dsp:spPr>
        <a:xfrm rot="10800000">
          <a:off x="1589579" y="1031246"/>
          <a:ext cx="5523357" cy="793431"/>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9881"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Team leader: </a:t>
          </a:r>
          <a:r>
            <a:rPr lang="en-US" sz="2400" kern="1200" dirty="0" err="1" smtClean="0"/>
            <a:t>Trần</a:t>
          </a:r>
          <a:r>
            <a:rPr lang="en-US" sz="2400" kern="1200" dirty="0" smtClean="0"/>
            <a:t> </a:t>
          </a:r>
          <a:r>
            <a:rPr lang="en-US" sz="2400" kern="1200" dirty="0" err="1" smtClean="0"/>
            <a:t>Nguyễn</a:t>
          </a:r>
          <a:r>
            <a:rPr lang="en-US" sz="2400" kern="1200" dirty="0" smtClean="0"/>
            <a:t> </a:t>
          </a:r>
          <a:r>
            <a:rPr lang="en-US" sz="2400" kern="1200" dirty="0" err="1" smtClean="0"/>
            <a:t>Đăng</a:t>
          </a:r>
          <a:r>
            <a:rPr lang="en-US" sz="2400" kern="1200" dirty="0" smtClean="0"/>
            <a:t> </a:t>
          </a:r>
          <a:r>
            <a:rPr lang="en-US" sz="2400" kern="1200" dirty="0" err="1" smtClean="0"/>
            <a:t>Khoa</a:t>
          </a:r>
          <a:endParaRPr lang="en-US" sz="2400" kern="1200" dirty="0"/>
        </a:p>
      </dsp:txBody>
      <dsp:txXfrm rot="10800000">
        <a:off x="1787937" y="1031246"/>
        <a:ext cx="5324999" cy="793431"/>
      </dsp:txXfrm>
    </dsp:sp>
    <dsp:sp modelId="{0D9DEB68-55E3-46CF-90C0-CAC96C059B76}">
      <dsp:nvSpPr>
        <dsp:cNvPr id="0" name=""/>
        <dsp:cNvSpPr/>
      </dsp:nvSpPr>
      <dsp:spPr>
        <a:xfrm>
          <a:off x="1192863" y="1031246"/>
          <a:ext cx="793431" cy="79343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506DA09F-CC9C-4401-95EF-7C22D949D223}">
      <dsp:nvSpPr>
        <dsp:cNvPr id="0" name=""/>
        <dsp:cNvSpPr/>
      </dsp:nvSpPr>
      <dsp:spPr>
        <a:xfrm rot="10800000">
          <a:off x="1589579" y="2061522"/>
          <a:ext cx="5523357" cy="793431"/>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9881" tIns="91440" rIns="170688" bIns="91440" numCol="1" spcCol="1270" anchor="ctr" anchorCtr="0">
          <a:noAutofit/>
        </a:bodyPr>
        <a:lstStyle/>
        <a:p>
          <a:pPr lvl="0" algn="ctr" defTabSz="1066800">
            <a:lnSpc>
              <a:spcPct val="90000"/>
            </a:lnSpc>
            <a:spcBef>
              <a:spcPct val="0"/>
            </a:spcBef>
            <a:spcAft>
              <a:spcPct val="35000"/>
            </a:spcAft>
          </a:pPr>
          <a:r>
            <a:rPr lang="en-GB" sz="2400" kern="1200" dirty="0" err="1" smtClean="0"/>
            <a:t>Đặng</a:t>
          </a:r>
          <a:r>
            <a:rPr lang="en-GB" sz="2400" kern="1200" dirty="0" smtClean="0"/>
            <a:t> </a:t>
          </a:r>
          <a:r>
            <a:rPr lang="en-GB" sz="2400" kern="1200" dirty="0" err="1" smtClean="0"/>
            <a:t>Ngọc</a:t>
          </a:r>
          <a:r>
            <a:rPr lang="en-GB" sz="2400" kern="1200" dirty="0" smtClean="0"/>
            <a:t> </a:t>
          </a:r>
          <a:r>
            <a:rPr lang="en-GB" sz="2400" kern="1200" dirty="0" err="1" smtClean="0"/>
            <a:t>Huy</a:t>
          </a:r>
          <a:endParaRPr lang="en-US" sz="2400" kern="1200" dirty="0"/>
        </a:p>
      </dsp:txBody>
      <dsp:txXfrm rot="10800000">
        <a:off x="1787937" y="2061522"/>
        <a:ext cx="5324999" cy="793431"/>
      </dsp:txXfrm>
    </dsp:sp>
    <dsp:sp modelId="{52F27673-7053-4076-9FF9-F33BE39AB825}">
      <dsp:nvSpPr>
        <dsp:cNvPr id="0" name=""/>
        <dsp:cNvSpPr/>
      </dsp:nvSpPr>
      <dsp:spPr>
        <a:xfrm>
          <a:off x="1192863" y="2061522"/>
          <a:ext cx="793431" cy="79343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39DF4DBD-190F-4CD0-ACCA-17FB4A851F25}">
      <dsp:nvSpPr>
        <dsp:cNvPr id="0" name=""/>
        <dsp:cNvSpPr/>
      </dsp:nvSpPr>
      <dsp:spPr>
        <a:xfrm rot="10800000">
          <a:off x="1589579" y="3091798"/>
          <a:ext cx="5523357" cy="793431"/>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9881" tIns="91440" rIns="170688" bIns="91440" numCol="1" spcCol="1270" anchor="ctr" anchorCtr="0">
          <a:noAutofit/>
        </a:bodyPr>
        <a:lstStyle/>
        <a:p>
          <a:pPr lvl="0" algn="ctr" defTabSz="1066800">
            <a:lnSpc>
              <a:spcPct val="90000"/>
            </a:lnSpc>
            <a:spcBef>
              <a:spcPct val="0"/>
            </a:spcBef>
            <a:spcAft>
              <a:spcPct val="35000"/>
            </a:spcAft>
          </a:pPr>
          <a:r>
            <a:rPr lang="en-US" sz="2400" kern="1200" dirty="0" err="1" smtClean="0"/>
            <a:t>Nguyễn</a:t>
          </a:r>
          <a:r>
            <a:rPr lang="en-US" sz="2400" kern="1200" dirty="0" smtClean="0"/>
            <a:t> </a:t>
          </a:r>
          <a:r>
            <a:rPr lang="en-US" sz="2400" kern="1200" dirty="0" err="1" smtClean="0"/>
            <a:t>Hoàng</a:t>
          </a:r>
          <a:r>
            <a:rPr lang="en-US" sz="2400" kern="1200" dirty="0" smtClean="0"/>
            <a:t> </a:t>
          </a:r>
          <a:r>
            <a:rPr lang="en-US" sz="2400" kern="1200" dirty="0" err="1" smtClean="0"/>
            <a:t>Tân</a:t>
          </a:r>
          <a:endParaRPr lang="en-US" sz="2400" kern="1200" dirty="0"/>
        </a:p>
      </dsp:txBody>
      <dsp:txXfrm rot="10800000">
        <a:off x="1787937" y="3091798"/>
        <a:ext cx="5324999" cy="793431"/>
      </dsp:txXfrm>
    </dsp:sp>
    <dsp:sp modelId="{E82DCE70-229B-4BEF-B11B-598170D03434}">
      <dsp:nvSpPr>
        <dsp:cNvPr id="0" name=""/>
        <dsp:cNvSpPr/>
      </dsp:nvSpPr>
      <dsp:spPr>
        <a:xfrm>
          <a:off x="1192863" y="3091798"/>
          <a:ext cx="793431" cy="79343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3D6C3-8A7F-4D7D-84AF-87DBEB6CD630}">
      <dsp:nvSpPr>
        <dsp:cNvPr id="0" name=""/>
        <dsp:cNvSpPr/>
      </dsp:nvSpPr>
      <dsp:spPr>
        <a:xfrm>
          <a:off x="-5756877" y="-883528"/>
          <a:ext cx="6872457" cy="6872457"/>
        </a:xfrm>
        <a:prstGeom prst="blockArc">
          <a:avLst>
            <a:gd name="adj1" fmla="val 18900000"/>
            <a:gd name="adj2" fmla="val 2700000"/>
            <a:gd name="adj3" fmla="val 314"/>
          </a:avLst>
        </a:pr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ABE0B54-408F-4407-9179-30E730252E16}">
      <dsp:nvSpPr>
        <dsp:cNvPr id="0" name=""/>
        <dsp:cNvSpPr/>
      </dsp:nvSpPr>
      <dsp:spPr>
        <a:xfrm>
          <a:off x="425484" y="268850"/>
          <a:ext cx="8433960" cy="537496"/>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26638"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solidFill>
                <a:schemeClr val="bg1"/>
              </a:solidFill>
            </a:rPr>
            <a:t>Scenario problem</a:t>
          </a:r>
          <a:endParaRPr lang="en-US" sz="2800" kern="1200" dirty="0">
            <a:solidFill>
              <a:schemeClr val="bg1"/>
            </a:solidFill>
          </a:endParaRPr>
        </a:p>
      </dsp:txBody>
      <dsp:txXfrm>
        <a:off x="425484" y="268850"/>
        <a:ext cx="8433960" cy="537496"/>
      </dsp:txXfrm>
    </dsp:sp>
    <dsp:sp modelId="{F6E8794D-C872-48F0-A950-0CA83352CFF9}">
      <dsp:nvSpPr>
        <dsp:cNvPr id="0" name=""/>
        <dsp:cNvSpPr/>
      </dsp:nvSpPr>
      <dsp:spPr>
        <a:xfrm>
          <a:off x="55955" y="168069"/>
          <a:ext cx="739057" cy="739057"/>
        </a:xfrm>
        <a:prstGeom prst="ellipse">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87154E6A-D547-4C76-89BE-8CD29B8B1FE2}">
      <dsp:nvSpPr>
        <dsp:cNvPr id="0" name=""/>
        <dsp:cNvSpPr/>
      </dsp:nvSpPr>
      <dsp:spPr>
        <a:xfrm>
          <a:off x="867611" y="1074993"/>
          <a:ext cx="7991833" cy="537496"/>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26638"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solidFill>
                <a:schemeClr val="bg1"/>
              </a:solidFill>
            </a:rPr>
            <a:t>Our Solution</a:t>
          </a:r>
          <a:endParaRPr lang="en-US" sz="2800" kern="1200" dirty="0">
            <a:solidFill>
              <a:schemeClr val="bg1"/>
            </a:solidFill>
          </a:endParaRPr>
        </a:p>
      </dsp:txBody>
      <dsp:txXfrm>
        <a:off x="867611" y="1074993"/>
        <a:ext cx="7991833" cy="537496"/>
      </dsp:txXfrm>
    </dsp:sp>
    <dsp:sp modelId="{522968D9-0B8C-4A64-869F-A5A30AF183CC}">
      <dsp:nvSpPr>
        <dsp:cNvPr id="0" name=""/>
        <dsp:cNvSpPr/>
      </dsp:nvSpPr>
      <dsp:spPr>
        <a:xfrm>
          <a:off x="531676" y="1007805"/>
          <a:ext cx="671870" cy="671870"/>
        </a:xfrm>
        <a:prstGeom prst="ellipse">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B5C82AFF-0BE6-4EB0-BB8D-FE1285924C86}">
      <dsp:nvSpPr>
        <dsp:cNvPr id="0" name=""/>
        <dsp:cNvSpPr/>
      </dsp:nvSpPr>
      <dsp:spPr>
        <a:xfrm>
          <a:off x="1069785" y="1881135"/>
          <a:ext cx="7789659" cy="537496"/>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26638"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solidFill>
                <a:schemeClr val="bg1"/>
              </a:solidFill>
            </a:rPr>
            <a:t>Scope</a:t>
          </a:r>
          <a:endParaRPr lang="en-US" sz="2800" kern="1200" dirty="0">
            <a:solidFill>
              <a:schemeClr val="bg1"/>
            </a:solidFill>
          </a:endParaRPr>
        </a:p>
      </dsp:txBody>
      <dsp:txXfrm>
        <a:off x="1069785" y="1881135"/>
        <a:ext cx="7789659" cy="537496"/>
      </dsp:txXfrm>
    </dsp:sp>
    <dsp:sp modelId="{449586D2-3260-457F-B299-1736AF5DBD38}">
      <dsp:nvSpPr>
        <dsp:cNvPr id="0" name=""/>
        <dsp:cNvSpPr/>
      </dsp:nvSpPr>
      <dsp:spPr>
        <a:xfrm>
          <a:off x="733850" y="1813948"/>
          <a:ext cx="671870" cy="671870"/>
        </a:xfrm>
        <a:prstGeom prst="ellipse">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F5208AC-3DDA-4F19-9CA6-79DBDA860CB8}">
      <dsp:nvSpPr>
        <dsp:cNvPr id="0" name=""/>
        <dsp:cNvSpPr/>
      </dsp:nvSpPr>
      <dsp:spPr>
        <a:xfrm>
          <a:off x="1069785" y="2686767"/>
          <a:ext cx="7789659" cy="537496"/>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26638"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solidFill>
                <a:schemeClr val="bg1"/>
              </a:solidFill>
            </a:rPr>
            <a:t>Workflow &amp; Demo</a:t>
          </a:r>
          <a:endParaRPr lang="en-US" sz="2800" kern="1200" dirty="0">
            <a:solidFill>
              <a:schemeClr val="bg1"/>
            </a:solidFill>
          </a:endParaRPr>
        </a:p>
      </dsp:txBody>
      <dsp:txXfrm>
        <a:off x="1069785" y="2686767"/>
        <a:ext cx="7789659" cy="537496"/>
      </dsp:txXfrm>
    </dsp:sp>
    <dsp:sp modelId="{0703372C-A187-4A79-BA47-DA871FC26C4D}">
      <dsp:nvSpPr>
        <dsp:cNvPr id="0" name=""/>
        <dsp:cNvSpPr/>
      </dsp:nvSpPr>
      <dsp:spPr>
        <a:xfrm>
          <a:off x="733850" y="2619580"/>
          <a:ext cx="671870" cy="671870"/>
        </a:xfrm>
        <a:prstGeom prst="ellipse">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3D62C9F-1D82-4F76-8C91-98323C4329C8}">
      <dsp:nvSpPr>
        <dsp:cNvPr id="0" name=""/>
        <dsp:cNvSpPr/>
      </dsp:nvSpPr>
      <dsp:spPr>
        <a:xfrm>
          <a:off x="867611" y="3492910"/>
          <a:ext cx="7991833" cy="537496"/>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26638"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solidFill>
                <a:schemeClr val="bg1"/>
              </a:solidFill>
            </a:rPr>
            <a:t>Assessment &amp; Future Plan</a:t>
          </a:r>
          <a:endParaRPr lang="en-US" sz="2800" kern="1200" dirty="0">
            <a:solidFill>
              <a:schemeClr val="bg1"/>
            </a:solidFill>
          </a:endParaRPr>
        </a:p>
      </dsp:txBody>
      <dsp:txXfrm>
        <a:off x="867611" y="3492910"/>
        <a:ext cx="7991833" cy="537496"/>
      </dsp:txXfrm>
    </dsp:sp>
    <dsp:sp modelId="{62F123B0-06D7-45BC-9C07-39CCC3981A15}">
      <dsp:nvSpPr>
        <dsp:cNvPr id="0" name=""/>
        <dsp:cNvSpPr/>
      </dsp:nvSpPr>
      <dsp:spPr>
        <a:xfrm>
          <a:off x="531676" y="3425723"/>
          <a:ext cx="671870" cy="671870"/>
        </a:xfrm>
        <a:prstGeom prst="ellipse">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23CEA48D-460F-41D5-9681-A0C43EF2193B}">
      <dsp:nvSpPr>
        <dsp:cNvPr id="0" name=""/>
        <dsp:cNvSpPr/>
      </dsp:nvSpPr>
      <dsp:spPr>
        <a:xfrm>
          <a:off x="425484" y="4299053"/>
          <a:ext cx="8433960" cy="537496"/>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26638"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solidFill>
                <a:schemeClr val="bg1"/>
              </a:solidFill>
            </a:rPr>
            <a:t>Questions and Answers</a:t>
          </a:r>
          <a:endParaRPr lang="en-US" sz="2800" kern="1200" dirty="0">
            <a:solidFill>
              <a:schemeClr val="bg1"/>
            </a:solidFill>
          </a:endParaRPr>
        </a:p>
      </dsp:txBody>
      <dsp:txXfrm>
        <a:off x="425484" y="4299053"/>
        <a:ext cx="8433960" cy="537496"/>
      </dsp:txXfrm>
    </dsp:sp>
    <dsp:sp modelId="{24D395D7-FF84-4773-848F-4BA960DAC714}">
      <dsp:nvSpPr>
        <dsp:cNvPr id="0" name=""/>
        <dsp:cNvSpPr/>
      </dsp:nvSpPr>
      <dsp:spPr>
        <a:xfrm>
          <a:off x="89548" y="4231866"/>
          <a:ext cx="671870" cy="671870"/>
        </a:xfrm>
        <a:prstGeom prst="ellipse">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358DF8-379E-4DE9-8070-AE5CBFC64F88}" type="datetimeFigureOut">
              <a:rPr lang="en-US" smtClean="0"/>
              <a:t>12/13/2014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9D1F0D-9D67-43BA-A76C-AF120BA8C0DA}" type="slidenum">
              <a:rPr lang="en-US" smtClean="0"/>
              <a:t>‹#›</a:t>
            </a:fld>
            <a:endParaRPr lang="en-US"/>
          </a:p>
        </p:txBody>
      </p:sp>
    </p:spTree>
    <p:extLst>
      <p:ext uri="{BB962C8B-B14F-4D97-AF65-F5344CB8AC3E}">
        <p14:creationId xmlns:p14="http://schemas.microsoft.com/office/powerpoint/2010/main" val="1667150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dirty="0" smtClean="0"/>
              <a:t>Name Card Exchange in traditional way:</a:t>
            </a:r>
            <a:endParaRPr lang="en-US" sz="1200" dirty="0" smtClean="0"/>
          </a:p>
          <a:p>
            <a:pPr marL="0" lvl="0" indent="0">
              <a:lnSpc>
                <a:spcPct val="170000"/>
              </a:lnSpc>
              <a:buNone/>
            </a:pPr>
            <a:r>
              <a:rPr lang="en-US" sz="9600" i="1" dirty="0" smtClean="0"/>
              <a:t>	</a:t>
            </a:r>
            <a:r>
              <a:rPr lang="en-US" sz="1200" i="1" dirty="0" smtClean="0"/>
              <a:t>At meeting place, people often exchange their business cards with each other and keep them in some place that when they need, they will search the specific card or they use their eyes to read information and store on their phone contacts book. </a:t>
            </a:r>
          </a:p>
          <a:p>
            <a:pPr marL="0" lvl="0" indent="0">
              <a:lnSpc>
                <a:spcPct val="170000"/>
              </a:lnSpc>
              <a:buNone/>
            </a:pPr>
            <a:r>
              <a:rPr lang="en-US" sz="1200" i="1" dirty="0" smtClean="0"/>
              <a:t>	When they change their information, they have to re-make their business card and no simple solutions to notify their business partners about the changes.</a:t>
            </a:r>
          </a:p>
          <a:p>
            <a:endParaRPr lang="en-US" sz="800" dirty="0" smtClean="0"/>
          </a:p>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4</a:t>
            </a:fld>
            <a:endParaRPr lang="en-US"/>
          </a:p>
        </p:txBody>
      </p:sp>
    </p:spTree>
    <p:extLst>
      <p:ext uri="{BB962C8B-B14F-4D97-AF65-F5344CB8AC3E}">
        <p14:creationId xmlns:p14="http://schemas.microsoft.com/office/powerpoint/2010/main" val="3678552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37</a:t>
            </a:fld>
            <a:endParaRPr lang="en-US"/>
          </a:p>
        </p:txBody>
      </p:sp>
    </p:spTree>
    <p:extLst>
      <p:ext uri="{BB962C8B-B14F-4D97-AF65-F5344CB8AC3E}">
        <p14:creationId xmlns:p14="http://schemas.microsoft.com/office/powerpoint/2010/main" val="695433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40</a:t>
            </a:fld>
            <a:endParaRPr lang="en-US"/>
          </a:p>
        </p:txBody>
      </p:sp>
    </p:spTree>
    <p:extLst>
      <p:ext uri="{BB962C8B-B14F-4D97-AF65-F5344CB8AC3E}">
        <p14:creationId xmlns:p14="http://schemas.microsoft.com/office/powerpoint/2010/main" val="3514737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41</a:t>
            </a:fld>
            <a:endParaRPr lang="en-US"/>
          </a:p>
        </p:txBody>
      </p:sp>
    </p:spTree>
    <p:extLst>
      <p:ext uri="{BB962C8B-B14F-4D97-AF65-F5344CB8AC3E}">
        <p14:creationId xmlns:p14="http://schemas.microsoft.com/office/powerpoint/2010/main" val="2170970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42</a:t>
            </a:fld>
            <a:endParaRPr lang="en-US"/>
          </a:p>
        </p:txBody>
      </p:sp>
    </p:spTree>
    <p:extLst>
      <p:ext uri="{BB962C8B-B14F-4D97-AF65-F5344CB8AC3E}">
        <p14:creationId xmlns:p14="http://schemas.microsoft.com/office/powerpoint/2010/main" val="233103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43</a:t>
            </a:fld>
            <a:endParaRPr lang="en-US"/>
          </a:p>
        </p:txBody>
      </p:sp>
    </p:spTree>
    <p:extLst>
      <p:ext uri="{BB962C8B-B14F-4D97-AF65-F5344CB8AC3E}">
        <p14:creationId xmlns:p14="http://schemas.microsoft.com/office/powerpoint/2010/main" val="4203429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44</a:t>
            </a:fld>
            <a:endParaRPr lang="en-US"/>
          </a:p>
        </p:txBody>
      </p:sp>
    </p:spTree>
    <p:extLst>
      <p:ext uri="{BB962C8B-B14F-4D97-AF65-F5344CB8AC3E}">
        <p14:creationId xmlns:p14="http://schemas.microsoft.com/office/powerpoint/2010/main" val="3536773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45</a:t>
            </a:fld>
            <a:endParaRPr lang="en-US"/>
          </a:p>
        </p:txBody>
      </p:sp>
    </p:spTree>
    <p:extLst>
      <p:ext uri="{BB962C8B-B14F-4D97-AF65-F5344CB8AC3E}">
        <p14:creationId xmlns:p14="http://schemas.microsoft.com/office/powerpoint/2010/main" val="251822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dirty="0" smtClean="0"/>
              <a:t>Event ticket in traditional way:</a:t>
            </a:r>
            <a:endParaRPr lang="en-US" sz="1200" dirty="0" smtClean="0"/>
          </a:p>
          <a:p>
            <a:pPr marL="0" lvl="0" indent="0">
              <a:lnSpc>
                <a:spcPct val="170000"/>
              </a:lnSpc>
              <a:buNone/>
            </a:pPr>
            <a:r>
              <a:rPr lang="en-US" sz="9600" i="1" dirty="0" smtClean="0"/>
              <a:t>	</a:t>
            </a:r>
            <a:r>
              <a:rPr lang="en-US" sz="1200" i="1" dirty="0" smtClean="0"/>
              <a:t>-	When buying for an event ticket on some online website, they have to wait for the ticket which is sent by post or some delivery services. The event providers will have to count the ticket after event happened to get statistic information.</a:t>
            </a:r>
          </a:p>
          <a:p>
            <a:pPr marL="0" indent="0">
              <a:lnSpc>
                <a:spcPct val="170000"/>
              </a:lnSpc>
              <a:buNone/>
            </a:pPr>
            <a:r>
              <a:rPr lang="en-US" sz="1200" i="1" dirty="0" smtClean="0"/>
              <a:t>	- 	Or they will receive a code (string, bar code, QR code) and bring the code to the entrance gate of event for check-in. </a:t>
            </a:r>
          </a:p>
          <a:p>
            <a:pPr marL="0" lvl="0" indent="0">
              <a:lnSpc>
                <a:spcPct val="170000"/>
              </a:lnSpc>
              <a:buNone/>
            </a:pPr>
            <a:endParaRPr lang="en-US" sz="1200" i="1" dirty="0" smtClean="0"/>
          </a:p>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5</a:t>
            </a:fld>
            <a:endParaRPr lang="en-US"/>
          </a:p>
        </p:txBody>
      </p:sp>
    </p:spTree>
    <p:extLst>
      <p:ext uri="{BB962C8B-B14F-4D97-AF65-F5344CB8AC3E}">
        <p14:creationId xmlns:p14="http://schemas.microsoft.com/office/powerpoint/2010/main" val="4002586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18</a:t>
            </a:fld>
            <a:endParaRPr lang="en-US"/>
          </a:p>
        </p:txBody>
      </p:sp>
    </p:spTree>
    <p:extLst>
      <p:ext uri="{BB962C8B-B14F-4D97-AF65-F5344CB8AC3E}">
        <p14:creationId xmlns:p14="http://schemas.microsoft.com/office/powerpoint/2010/main" val="322352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19</a:t>
            </a:fld>
            <a:endParaRPr lang="en-US"/>
          </a:p>
        </p:txBody>
      </p:sp>
    </p:spTree>
    <p:extLst>
      <p:ext uri="{BB962C8B-B14F-4D97-AF65-F5344CB8AC3E}">
        <p14:creationId xmlns:p14="http://schemas.microsoft.com/office/powerpoint/2010/main" val="1205996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20</a:t>
            </a:fld>
            <a:endParaRPr lang="en-US"/>
          </a:p>
        </p:txBody>
      </p:sp>
    </p:spTree>
    <p:extLst>
      <p:ext uri="{BB962C8B-B14F-4D97-AF65-F5344CB8AC3E}">
        <p14:creationId xmlns:p14="http://schemas.microsoft.com/office/powerpoint/2010/main" val="122478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smtClean="0">
                <a:solidFill>
                  <a:srgbClr val="FFC000"/>
                </a:solidFill>
              </a:rPr>
              <a:t>Công</a:t>
            </a:r>
            <a:r>
              <a:rPr lang="en-GB" dirty="0" smtClean="0">
                <a:solidFill>
                  <a:srgbClr val="FFC000"/>
                </a:solidFill>
              </a:rPr>
              <a:t> </a:t>
            </a:r>
            <a:r>
              <a:rPr lang="en-GB" dirty="0" err="1" smtClean="0">
                <a:solidFill>
                  <a:srgbClr val="FFC000"/>
                </a:solidFill>
              </a:rPr>
              <a:t>nghệ</a:t>
            </a:r>
            <a:r>
              <a:rPr lang="en-GB" dirty="0" smtClean="0">
                <a:solidFill>
                  <a:srgbClr val="FFC000"/>
                </a:solidFill>
              </a:rPr>
              <a:t> </a:t>
            </a:r>
            <a:r>
              <a:rPr lang="en-GB" dirty="0" err="1" smtClean="0">
                <a:solidFill>
                  <a:srgbClr val="FFC000"/>
                </a:solidFill>
              </a:rPr>
              <a:t>thông</a:t>
            </a:r>
            <a:r>
              <a:rPr lang="en-GB" dirty="0" smtClean="0">
                <a:solidFill>
                  <a:srgbClr val="FFC000"/>
                </a:solidFill>
              </a:rPr>
              <a:t> tin </a:t>
            </a:r>
          </a:p>
          <a:p>
            <a:r>
              <a:rPr lang="en-GB" dirty="0" err="1" smtClean="0">
                <a:solidFill>
                  <a:srgbClr val="FFC000"/>
                </a:solidFill>
              </a:rPr>
              <a:t>Mọi</a:t>
            </a:r>
            <a:r>
              <a:rPr lang="en-GB" dirty="0" smtClean="0">
                <a:solidFill>
                  <a:srgbClr val="FFC000"/>
                </a:solidFill>
              </a:rPr>
              <a:t> </a:t>
            </a:r>
            <a:r>
              <a:rPr lang="en-GB" dirty="0" err="1" smtClean="0">
                <a:solidFill>
                  <a:srgbClr val="FFC000"/>
                </a:solidFill>
              </a:rPr>
              <a:t>lứa</a:t>
            </a:r>
            <a:r>
              <a:rPr lang="en-GB" dirty="0" smtClean="0">
                <a:solidFill>
                  <a:srgbClr val="FFC000"/>
                </a:solidFill>
              </a:rPr>
              <a:t> </a:t>
            </a:r>
            <a:r>
              <a:rPr lang="en-GB" dirty="0" err="1" smtClean="0">
                <a:solidFill>
                  <a:srgbClr val="FFC000"/>
                </a:solidFill>
              </a:rPr>
              <a:t>tuổi</a:t>
            </a:r>
            <a:r>
              <a:rPr lang="en-GB" dirty="0" smtClean="0">
                <a:solidFill>
                  <a:srgbClr val="FFC000"/>
                </a:solidFill>
              </a:rPr>
              <a:t> </a:t>
            </a:r>
          </a:p>
          <a:p>
            <a:r>
              <a:rPr lang="en-GB" dirty="0" err="1" smtClean="0">
                <a:solidFill>
                  <a:srgbClr val="FFC000"/>
                </a:solidFill>
              </a:rPr>
              <a:t>Chuyên</a:t>
            </a:r>
            <a:r>
              <a:rPr lang="en-GB" dirty="0" smtClean="0">
                <a:solidFill>
                  <a:srgbClr val="FFC000"/>
                </a:solidFill>
              </a:rPr>
              <a:t> </a:t>
            </a:r>
            <a:r>
              <a:rPr lang="en-GB" dirty="0" err="1" smtClean="0">
                <a:solidFill>
                  <a:srgbClr val="FFC000"/>
                </a:solidFill>
              </a:rPr>
              <a:t>môn</a:t>
            </a:r>
            <a:r>
              <a:rPr lang="en-GB" dirty="0" smtClean="0">
                <a:solidFill>
                  <a:srgbClr val="FFC000"/>
                </a:solidFill>
              </a:rPr>
              <a:t> </a:t>
            </a:r>
          </a:p>
          <a:p>
            <a:endParaRPr lang="en-GB" dirty="0" smtClean="0">
              <a:solidFill>
                <a:srgbClr val="FFC000"/>
              </a:solidFill>
            </a:endParaRPr>
          </a:p>
          <a:p>
            <a:r>
              <a:rPr lang="en-GB" dirty="0" smtClean="0">
                <a:solidFill>
                  <a:srgbClr val="FFC000"/>
                </a:solidFill>
              </a:rPr>
              <a:t>K Mean Clustering : Group 1</a:t>
            </a:r>
          </a:p>
          <a:p>
            <a:endParaRPr lang="en-GB" dirty="0" smtClean="0">
              <a:solidFill>
                <a:srgbClr val="FFC000"/>
              </a:solidFill>
            </a:endParaRPr>
          </a:p>
          <a:p>
            <a:r>
              <a:rPr lang="en-GB" dirty="0" smtClean="0">
                <a:solidFill>
                  <a:srgbClr val="FFC000"/>
                </a:solidFill>
              </a:rPr>
              <a:t>Guest : Suggest Event in Group 1</a:t>
            </a:r>
          </a:p>
          <a:p>
            <a:r>
              <a:rPr lang="en-GB" dirty="0" smtClean="0">
                <a:solidFill>
                  <a:srgbClr val="FFC000"/>
                </a:solidFill>
              </a:rPr>
              <a:t>Member :</a:t>
            </a:r>
          </a:p>
          <a:p>
            <a:r>
              <a:rPr lang="en-GB" dirty="0" smtClean="0">
                <a:solidFill>
                  <a:srgbClr val="FFC000"/>
                </a:solidFill>
              </a:rPr>
              <a:t>- Find the most buy group</a:t>
            </a:r>
          </a:p>
          <a:p>
            <a:r>
              <a:rPr lang="en-GB" dirty="0" smtClean="0">
                <a:solidFill>
                  <a:srgbClr val="FFC000"/>
                </a:solidFill>
              </a:rPr>
              <a:t>- Suggest event in that group</a:t>
            </a:r>
          </a:p>
          <a:p>
            <a:endParaRPr lang="en-US" dirty="0" smtClean="0">
              <a:solidFill>
                <a:srgbClr val="FFC000"/>
              </a:solidFill>
            </a:endParaRPr>
          </a:p>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24</a:t>
            </a:fld>
            <a:endParaRPr lang="en-US"/>
          </a:p>
        </p:txBody>
      </p:sp>
    </p:spTree>
    <p:extLst>
      <p:ext uri="{BB962C8B-B14F-4D97-AF65-F5344CB8AC3E}">
        <p14:creationId xmlns:p14="http://schemas.microsoft.com/office/powerpoint/2010/main" val="292422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25</a:t>
            </a:fld>
            <a:endParaRPr lang="en-US"/>
          </a:p>
        </p:txBody>
      </p:sp>
    </p:spTree>
    <p:extLst>
      <p:ext uri="{BB962C8B-B14F-4D97-AF65-F5344CB8AC3E}">
        <p14:creationId xmlns:p14="http://schemas.microsoft.com/office/powerpoint/2010/main" val="4231104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Supervised</a:t>
            </a:r>
            <a:r>
              <a:rPr lang="en-GB" baseline="0" dirty="0" smtClean="0"/>
              <a:t> learning</a:t>
            </a:r>
          </a:p>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27</a:t>
            </a:fld>
            <a:endParaRPr lang="en-US"/>
          </a:p>
        </p:txBody>
      </p:sp>
    </p:spTree>
    <p:extLst>
      <p:ext uri="{BB962C8B-B14F-4D97-AF65-F5344CB8AC3E}">
        <p14:creationId xmlns:p14="http://schemas.microsoft.com/office/powerpoint/2010/main" val="3857246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D1F0D-9D67-43BA-A76C-AF120BA8C0DA}" type="slidenum">
              <a:rPr lang="en-US" smtClean="0"/>
              <a:t>35</a:t>
            </a:fld>
            <a:endParaRPr lang="en-US"/>
          </a:p>
        </p:txBody>
      </p:sp>
    </p:spTree>
    <p:extLst>
      <p:ext uri="{BB962C8B-B14F-4D97-AF65-F5344CB8AC3E}">
        <p14:creationId xmlns:p14="http://schemas.microsoft.com/office/powerpoint/2010/main" val="44731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8F3278-C442-45F5-BE1B-C81A34A09247}" type="datetimeFigureOut">
              <a:rPr lang="en-US" smtClean="0"/>
              <a:t>12/13/2014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64858-A19E-406F-85EB-20A827CA2EB6}" type="slidenum">
              <a:rPr lang="en-US" smtClean="0"/>
              <a:t>‹#›</a:t>
            </a:fld>
            <a:endParaRPr lang="en-US"/>
          </a:p>
        </p:txBody>
      </p:sp>
    </p:spTree>
    <p:extLst>
      <p:ext uri="{BB962C8B-B14F-4D97-AF65-F5344CB8AC3E}">
        <p14:creationId xmlns:p14="http://schemas.microsoft.com/office/powerpoint/2010/main" val="1969893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F3278-C442-45F5-BE1B-C81A34A09247}" type="datetimeFigureOut">
              <a:rPr lang="en-US" smtClean="0"/>
              <a:t>12/13/2014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64858-A19E-406F-85EB-20A827CA2EB6}" type="slidenum">
              <a:rPr lang="en-US" smtClean="0"/>
              <a:t>‹#›</a:t>
            </a:fld>
            <a:endParaRPr lang="en-US"/>
          </a:p>
        </p:txBody>
      </p:sp>
    </p:spTree>
    <p:extLst>
      <p:ext uri="{BB962C8B-B14F-4D97-AF65-F5344CB8AC3E}">
        <p14:creationId xmlns:p14="http://schemas.microsoft.com/office/powerpoint/2010/main" val="36808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5"/>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5"/>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F3278-C442-45F5-BE1B-C81A34A09247}" type="datetimeFigureOut">
              <a:rPr lang="en-US" smtClean="0"/>
              <a:t>12/13/2014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64858-A19E-406F-85EB-20A827CA2EB6}" type="slidenum">
              <a:rPr lang="en-US" smtClean="0"/>
              <a:t>‹#›</a:t>
            </a:fld>
            <a:endParaRPr lang="en-US"/>
          </a:p>
        </p:txBody>
      </p:sp>
    </p:spTree>
    <p:extLst>
      <p:ext uri="{BB962C8B-B14F-4D97-AF65-F5344CB8AC3E}">
        <p14:creationId xmlns:p14="http://schemas.microsoft.com/office/powerpoint/2010/main" val="1983992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8F3278-C442-45F5-BE1B-C81A34A09247}" type="datetimeFigureOut">
              <a:rPr lang="en-US" smtClean="0"/>
              <a:t>12/13/2014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64858-A19E-406F-85EB-20A827CA2EB6}" type="slidenum">
              <a:rPr lang="en-US" smtClean="0"/>
              <a:t>‹#›</a:t>
            </a:fld>
            <a:endParaRPr lang="en-US"/>
          </a:p>
        </p:txBody>
      </p:sp>
    </p:spTree>
    <p:extLst>
      <p:ext uri="{BB962C8B-B14F-4D97-AF65-F5344CB8AC3E}">
        <p14:creationId xmlns:p14="http://schemas.microsoft.com/office/powerpoint/2010/main" val="15051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8F3278-C442-45F5-BE1B-C81A34A09247}" type="datetimeFigureOut">
              <a:rPr lang="en-US" smtClean="0"/>
              <a:t>12/13/2014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64858-A19E-406F-85EB-20A827CA2EB6}" type="slidenum">
              <a:rPr lang="en-US" smtClean="0"/>
              <a:t>‹#›</a:t>
            </a:fld>
            <a:endParaRPr lang="en-US"/>
          </a:p>
        </p:txBody>
      </p:sp>
    </p:spTree>
    <p:extLst>
      <p:ext uri="{BB962C8B-B14F-4D97-AF65-F5344CB8AC3E}">
        <p14:creationId xmlns:p14="http://schemas.microsoft.com/office/powerpoint/2010/main" val="3702145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8F3278-C442-45F5-BE1B-C81A34A09247}" type="datetimeFigureOut">
              <a:rPr lang="en-US" smtClean="0"/>
              <a:t>12/13/2014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64858-A19E-406F-85EB-20A827CA2EB6}" type="slidenum">
              <a:rPr lang="en-US" smtClean="0"/>
              <a:t>‹#›</a:t>
            </a:fld>
            <a:endParaRPr lang="en-US"/>
          </a:p>
        </p:txBody>
      </p:sp>
    </p:spTree>
    <p:extLst>
      <p:ext uri="{BB962C8B-B14F-4D97-AF65-F5344CB8AC3E}">
        <p14:creationId xmlns:p14="http://schemas.microsoft.com/office/powerpoint/2010/main" val="4098313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8F3278-C442-45F5-BE1B-C81A34A09247}" type="datetimeFigureOut">
              <a:rPr lang="en-US" smtClean="0"/>
              <a:t>12/13/2014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64858-A19E-406F-85EB-20A827CA2EB6}" type="slidenum">
              <a:rPr lang="en-US" smtClean="0"/>
              <a:t>‹#›</a:t>
            </a:fld>
            <a:endParaRPr lang="en-US"/>
          </a:p>
        </p:txBody>
      </p:sp>
    </p:spTree>
    <p:extLst>
      <p:ext uri="{BB962C8B-B14F-4D97-AF65-F5344CB8AC3E}">
        <p14:creationId xmlns:p14="http://schemas.microsoft.com/office/powerpoint/2010/main" val="1409234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8F3278-C442-45F5-BE1B-C81A34A09247}" type="datetimeFigureOut">
              <a:rPr lang="en-US" smtClean="0"/>
              <a:t>12/13/2014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64858-A19E-406F-85EB-20A827CA2EB6}" type="slidenum">
              <a:rPr lang="en-US" smtClean="0"/>
              <a:t>‹#›</a:t>
            </a:fld>
            <a:endParaRPr lang="en-US"/>
          </a:p>
        </p:txBody>
      </p:sp>
    </p:spTree>
    <p:extLst>
      <p:ext uri="{BB962C8B-B14F-4D97-AF65-F5344CB8AC3E}">
        <p14:creationId xmlns:p14="http://schemas.microsoft.com/office/powerpoint/2010/main" val="2445275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8F3278-C442-45F5-BE1B-C81A34A09247}" type="datetimeFigureOut">
              <a:rPr lang="en-US" smtClean="0"/>
              <a:t>12/13/2014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64858-A19E-406F-85EB-20A827CA2EB6}" type="slidenum">
              <a:rPr lang="en-US" smtClean="0"/>
              <a:t>‹#›</a:t>
            </a:fld>
            <a:endParaRPr lang="en-US"/>
          </a:p>
        </p:txBody>
      </p:sp>
    </p:spTree>
    <p:extLst>
      <p:ext uri="{BB962C8B-B14F-4D97-AF65-F5344CB8AC3E}">
        <p14:creationId xmlns:p14="http://schemas.microsoft.com/office/powerpoint/2010/main" val="2139755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8F3278-C442-45F5-BE1B-C81A34A09247}" type="datetimeFigureOut">
              <a:rPr lang="en-US" smtClean="0"/>
              <a:t>12/13/2014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64858-A19E-406F-85EB-20A827CA2EB6}" type="slidenum">
              <a:rPr lang="en-US" smtClean="0"/>
              <a:t>‹#›</a:t>
            </a:fld>
            <a:endParaRPr lang="en-US"/>
          </a:p>
        </p:txBody>
      </p:sp>
    </p:spTree>
    <p:extLst>
      <p:ext uri="{BB962C8B-B14F-4D97-AF65-F5344CB8AC3E}">
        <p14:creationId xmlns:p14="http://schemas.microsoft.com/office/powerpoint/2010/main" val="2079290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8F3278-C442-45F5-BE1B-C81A34A09247}" type="datetimeFigureOut">
              <a:rPr lang="en-US" smtClean="0"/>
              <a:t>12/13/2014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64858-A19E-406F-85EB-20A827CA2EB6}" type="slidenum">
              <a:rPr lang="en-US" smtClean="0"/>
              <a:t>‹#›</a:t>
            </a:fld>
            <a:endParaRPr lang="en-US"/>
          </a:p>
        </p:txBody>
      </p:sp>
    </p:spTree>
    <p:extLst>
      <p:ext uri="{BB962C8B-B14F-4D97-AF65-F5344CB8AC3E}">
        <p14:creationId xmlns:p14="http://schemas.microsoft.com/office/powerpoint/2010/main" val="3041718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8F3278-C442-45F5-BE1B-C81A34A09247}" type="datetimeFigureOut">
              <a:rPr lang="en-US" smtClean="0"/>
              <a:t>12/13/2014</a:t>
            </a:fld>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64858-A19E-406F-85EB-20A827CA2EB6}" type="slidenum">
              <a:rPr lang="en-US" smtClean="0"/>
              <a:t>‹#›</a:t>
            </a:fld>
            <a:endParaRPr lang="en-US"/>
          </a:p>
        </p:txBody>
      </p:sp>
    </p:spTree>
    <p:extLst>
      <p:ext uri="{BB962C8B-B14F-4D97-AF65-F5344CB8AC3E}">
        <p14:creationId xmlns:p14="http://schemas.microsoft.com/office/powerpoint/2010/main" val="2527353664"/>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image" Target="../media/image40.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png"/><Relationship Id="rId3" Type="http://schemas.openxmlformats.org/officeDocument/2006/relationships/image" Target="../media/image6.jpg"/><Relationship Id="rId7" Type="http://schemas.openxmlformats.org/officeDocument/2006/relationships/image" Target="../media/image33.png"/><Relationship Id="rId12"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8.png"/><Relationship Id="rId10"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38.png"/><Relationship Id="rId1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jp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8.png"/><Relationship Id="rId10" Type="http://schemas.openxmlformats.org/officeDocument/2006/relationships/image" Target="../media/image50.png"/><Relationship Id="rId4" Type="http://schemas.openxmlformats.org/officeDocument/2006/relationships/image" Target="../media/image7.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jp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2.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7.png"/><Relationship Id="rId7" Type="http://schemas.openxmlformats.org/officeDocument/2006/relationships/image" Target="../media/image49.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38.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54.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6.png"/><Relationship Id="rId10" Type="http://schemas.openxmlformats.org/officeDocument/2006/relationships/image" Target="../media/image57.png"/><Relationship Id="rId4" Type="http://schemas.openxmlformats.org/officeDocument/2006/relationships/image" Target="../media/image8.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2.xml"/><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49.png"/><Relationship Id="rId5" Type="http://schemas.openxmlformats.org/officeDocument/2006/relationships/image" Target="../media/image62.png"/><Relationship Id="rId10"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jpg"/><Relationship Id="rId7" Type="http://schemas.openxmlformats.org/officeDocument/2006/relationships/image" Target="../media/image49.png"/><Relationship Id="rId12"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1.jpg"/><Relationship Id="rId5" Type="http://schemas.openxmlformats.org/officeDocument/2006/relationships/image" Target="../media/image54.png"/><Relationship Id="rId10" Type="http://schemas.openxmlformats.org/officeDocument/2006/relationships/image" Target="../media/image70.PNG"/><Relationship Id="rId4" Type="http://schemas.openxmlformats.org/officeDocument/2006/relationships/image" Target="../media/image7.png"/><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png"/><Relationship Id="rId7" Type="http://schemas.openxmlformats.org/officeDocument/2006/relationships/image" Target="../media/image7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73.PNG"/><Relationship Id="rId4" Type="http://schemas.openxmlformats.org/officeDocument/2006/relationships/image" Target="../media/image8.png"/><Relationship Id="rId9" Type="http://schemas.openxmlformats.org/officeDocument/2006/relationships/image" Target="../media/image72.PNG"/></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8.png"/><Relationship Id="rId3" Type="http://schemas.openxmlformats.org/officeDocument/2006/relationships/image" Target="../media/image6.jpg"/><Relationship Id="rId7" Type="http://schemas.openxmlformats.org/officeDocument/2006/relationships/image" Target="../media/image48.png"/><Relationship Id="rId12"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49.png"/><Relationship Id="rId5" Type="http://schemas.openxmlformats.org/officeDocument/2006/relationships/image" Target="../media/image38.png"/><Relationship Id="rId10" Type="http://schemas.openxmlformats.org/officeDocument/2006/relationships/image" Target="../media/image71.jpg"/><Relationship Id="rId4" Type="http://schemas.openxmlformats.org/officeDocument/2006/relationships/image" Target="../media/image7.png"/><Relationship Id="rId9"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jpg"/><Relationship Id="rId7" Type="http://schemas.openxmlformats.org/officeDocument/2006/relationships/image" Target="../media/image33.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8.png"/><Relationship Id="rId10" Type="http://schemas.openxmlformats.org/officeDocument/2006/relationships/image" Target="../media/image78.png"/><Relationship Id="rId4" Type="http://schemas.openxmlformats.org/officeDocument/2006/relationships/image" Target="../media/image7.png"/><Relationship Id="rId9" Type="http://schemas.openxmlformats.org/officeDocument/2006/relationships/image" Target="../media/image80.png"/></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jpg"/><Relationship Id="rId7"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34.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38.png"/><Relationship Id="rId10" Type="http://schemas.openxmlformats.org/officeDocument/2006/relationships/image" Target="../media/image49.png"/><Relationship Id="rId4" Type="http://schemas.openxmlformats.org/officeDocument/2006/relationships/image" Target="../media/image8.png"/><Relationship Id="rId9"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5.jpe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6.jp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8.jpeg"/><Relationship Id="rId4" Type="http://schemas.openxmlformats.org/officeDocument/2006/relationships/image" Target="../media/image7.png"/><Relationship Id="rId9" Type="http://schemas.openxmlformats.org/officeDocument/2006/relationships/image" Target="../media/image17.jpg"/></Relationships>
</file>

<file path=ppt/slides/_rels/slide5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jpg"/><Relationship Id="rId3" Type="http://schemas.openxmlformats.org/officeDocument/2006/relationships/image" Target="../media/image7.png"/><Relationship Id="rId7" Type="http://schemas.openxmlformats.org/officeDocument/2006/relationships/image" Target="../media/image90.png"/><Relationship Id="rId12" Type="http://schemas.openxmlformats.org/officeDocument/2006/relationships/image" Target="../media/image95.jpeg"/><Relationship Id="rId2" Type="http://schemas.openxmlformats.org/officeDocument/2006/relationships/image" Target="../media/image6.jpg"/><Relationship Id="rId16" Type="http://schemas.openxmlformats.org/officeDocument/2006/relationships/image" Target="../media/image99.gif"/><Relationship Id="rId1" Type="http://schemas.openxmlformats.org/officeDocument/2006/relationships/slideLayout" Target="../slideLayouts/slideLayout2.xml"/><Relationship Id="rId6" Type="http://schemas.openxmlformats.org/officeDocument/2006/relationships/image" Target="../media/image89.jpg"/><Relationship Id="rId11" Type="http://schemas.openxmlformats.org/officeDocument/2006/relationships/image" Target="../media/image94.png"/><Relationship Id="rId5" Type="http://schemas.openxmlformats.org/officeDocument/2006/relationships/image" Target="../media/image88.jp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png"/><Relationship Id="rId9" Type="http://schemas.openxmlformats.org/officeDocument/2006/relationships/image" Target="../media/image92.png"/><Relationship Id="rId14" Type="http://schemas.openxmlformats.org/officeDocument/2006/relationships/image" Target="../media/image97.png"/></Relationships>
</file>

<file path=ppt/slides/_rels/slide5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png"/><Relationship Id="rId7" Type="http://schemas.openxmlformats.org/officeDocument/2006/relationships/image" Target="../media/image103.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2.jp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4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61146"/>
            <a:ext cx="12220483" cy="463005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98989"/>
            <a:ext cx="5007429" cy="2634271"/>
          </a:xfrm>
          <a:prstGeom prst="rect">
            <a:avLst/>
          </a:prstGeom>
        </p:spPr>
      </p:pic>
    </p:spTree>
    <p:extLst>
      <p:ext uri="{BB962C8B-B14F-4D97-AF65-F5344CB8AC3E}">
        <p14:creationId xmlns:p14="http://schemas.microsoft.com/office/powerpoint/2010/main" val="30792167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58059"/>
            <a:ext cx="12192000" cy="6916059"/>
            <a:chOff x="0" y="-58058"/>
            <a:chExt cx="12192000" cy="691605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11" name="Rectangle 10"/>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14"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OUR SOLUTION</a:t>
            </a:r>
            <a:endParaRPr lang="en-US" altLang="zh-CN" b="1" dirty="0">
              <a:ea typeface="宋体" panose="02010600030101010101" pitchFamily="2" charset="-122"/>
            </a:endParaRPr>
          </a:p>
        </p:txBody>
      </p:sp>
      <p:sp>
        <p:nvSpPr>
          <p:cNvPr id="15" name="Content Placeholder 2"/>
          <p:cNvSpPr>
            <a:spLocks noGrp="1"/>
          </p:cNvSpPr>
          <p:nvPr>
            <p:ph idx="1"/>
          </p:nvPr>
        </p:nvSpPr>
        <p:spPr>
          <a:xfrm>
            <a:off x="360136" y="1526713"/>
            <a:ext cx="7378701" cy="2023383"/>
          </a:xfrm>
          <a:solidFill>
            <a:schemeClr val="accent1">
              <a:lumMod val="75000"/>
            </a:schemeClr>
          </a:solidFill>
        </p:spPr>
        <p:txBody>
          <a:bodyPr>
            <a:noAutofit/>
          </a:bodyPr>
          <a:lstStyle/>
          <a:p>
            <a:r>
              <a:rPr lang="en-GB" dirty="0" smtClean="0">
                <a:solidFill>
                  <a:schemeClr val="bg1"/>
                </a:solidFill>
              </a:rPr>
              <a:t>NFC : Near Field Communication is a </a:t>
            </a:r>
            <a:r>
              <a:rPr lang="en-US" dirty="0" smtClean="0">
                <a:solidFill>
                  <a:schemeClr val="bg1"/>
                </a:solidFill>
              </a:rPr>
              <a:t>wireless </a:t>
            </a:r>
            <a:r>
              <a:rPr lang="en-US" dirty="0">
                <a:solidFill>
                  <a:schemeClr val="bg1"/>
                </a:solidFill>
              </a:rPr>
              <a:t>technology uses the interaction of electromagnetic waves to transmit data between </a:t>
            </a:r>
            <a:r>
              <a:rPr lang="en-US" dirty="0" smtClean="0">
                <a:solidFill>
                  <a:schemeClr val="bg1"/>
                </a:solidFill>
              </a:rPr>
              <a:t>endpoint devices</a:t>
            </a:r>
          </a:p>
          <a:p>
            <a:endParaRPr lang="en-GB" sz="2800" dirty="0">
              <a:solidFill>
                <a:schemeClr val="bg1"/>
              </a:solidFill>
            </a:endParaRPr>
          </a:p>
          <a:p>
            <a:endParaRPr lang="en-GB" sz="2800" dirty="0">
              <a:solidFill>
                <a:schemeClr val="bg1"/>
              </a:solidFill>
            </a:endParaRPr>
          </a:p>
          <a:p>
            <a:endParaRPr lang="en-GB" sz="2800" dirty="0">
              <a:solidFill>
                <a:schemeClr val="bg1"/>
              </a:solidFill>
            </a:endParaRPr>
          </a:p>
        </p:txBody>
      </p:sp>
      <p:pic>
        <p:nvPicPr>
          <p:cNvPr id="1026" name="Picture 2" descr="magnetic fiel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4" y="3550095"/>
            <a:ext cx="6095999" cy="3307907"/>
          </a:xfrm>
          <a:prstGeom prst="rect">
            <a:avLst/>
          </a:prstGeom>
          <a:solidFill>
            <a:schemeClr val="bg1"/>
          </a:solidFill>
        </p:spPr>
      </p:pic>
    </p:spTree>
    <p:extLst>
      <p:ext uri="{BB962C8B-B14F-4D97-AF65-F5344CB8AC3E}">
        <p14:creationId xmlns:p14="http://schemas.microsoft.com/office/powerpoint/2010/main" val="220921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bg/>
                                          </p:spTgt>
                                        </p:tgtEl>
                                        <p:attrNameLst>
                                          <p:attrName>style.visibility</p:attrName>
                                        </p:attrNameLst>
                                      </p:cBhvr>
                                      <p:to>
                                        <p:strVal val="visible"/>
                                      </p:to>
                                    </p:set>
                                    <p:anim calcmode="lin" valueType="num">
                                      <p:cBhvr additive="base">
                                        <p:cTn id="7" dur="500" fill="hold"/>
                                        <p:tgtEl>
                                          <p:spTgt spid="1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5">
                                            <p:bg/>
                                          </p:spTgt>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1000"/>
                                        <p:tgtEl>
                                          <p:spTgt spid="15">
                                            <p:txEl>
                                              <p:pRg st="0" end="0"/>
                                            </p:txEl>
                                          </p:spTgt>
                                        </p:tgtEl>
                                      </p:cBhvr>
                                    </p:animEffect>
                                    <p:anim calcmode="lin" valueType="num">
                                      <p:cBhvr>
                                        <p:cTn id="12"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barn(inVertical)">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AutoShape 2" descr="https://www.tinhte.vn/proxy.php?image=http%3A%2F%2Fmedia.tinhte.vn%2Fphoto%2Fvar%2Fresizes%2FAnh-Bai-%2FAlbum-cuhiep%2Fhow-strip-like-43e7edbc69e0073260ad281da020158a-1.gif%3Fm%3D1321402432&amp;hash=8b021c6d85d2747fd451f9da5f424da6"/>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OUR SOLUTION</a:t>
            </a:r>
            <a:endParaRPr lang="en-US" altLang="zh-CN" b="1" dirty="0">
              <a:ea typeface="宋体" panose="02010600030101010101" pitchFamily="2" charset="-122"/>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7061" y="1626000"/>
            <a:ext cx="4658939" cy="407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Group 14"/>
          <p:cNvGrpSpPr/>
          <p:nvPr/>
        </p:nvGrpSpPr>
        <p:grpSpPr>
          <a:xfrm>
            <a:off x="4762039" y="4705726"/>
            <a:ext cx="1272585" cy="1792201"/>
            <a:chOff x="2024743" y="5032001"/>
            <a:chExt cx="1272585" cy="1792201"/>
          </a:xfrm>
        </p:grpSpPr>
        <p:sp>
          <p:nvSpPr>
            <p:cNvPr id="14" name="Oval Callout 13"/>
            <p:cNvSpPr/>
            <p:nvPr/>
          </p:nvSpPr>
          <p:spPr>
            <a:xfrm>
              <a:off x="2024743" y="5032001"/>
              <a:ext cx="1272585" cy="1792201"/>
            </a:xfrm>
            <a:prstGeom prst="wedgeEllipseCallout">
              <a:avLst>
                <a:gd name="adj1" fmla="val -31794"/>
                <a:gd name="adj2" fmla="val -9402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8" descr="http://revidmedia.com/wp-content/uploads/2013/07/NFC-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47377" y="5348781"/>
              <a:ext cx="1002223" cy="115863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4746" y="1626001"/>
            <a:ext cx="4694509" cy="4094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8258" y="1626003"/>
            <a:ext cx="4630483" cy="4078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6396" y="1626003"/>
            <a:ext cx="4575357" cy="4029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857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xit" presetSubtype="1" fill="hold" nodeType="clickEffect">
                                  <p:stCondLst>
                                    <p:cond delay="0"/>
                                  </p:stCondLst>
                                  <p:childTnLst>
                                    <p:animEffect transition="out" filter="wheel(1)">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21" presetClass="exit" presetSubtype="1" fill="hold" nodeType="withEffect">
                                  <p:stCondLst>
                                    <p:cond delay="0"/>
                                  </p:stCondLst>
                                  <p:childTnLst>
                                    <p:animEffect transition="out" filter="wheel(1)">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childTnLst>
                          </p:cTn>
                        </p:par>
                        <p:par>
                          <p:cTn id="22" fill="hold">
                            <p:stCondLst>
                              <p:cond delay="500"/>
                            </p:stCondLst>
                            <p:childTnLst>
                              <p:par>
                                <p:cTn id="23" presetID="16" presetClass="entr" presetSubtype="21" fill="hold" nodeType="afterEffect">
                                  <p:stCondLst>
                                    <p:cond delay="0"/>
                                  </p:stCondLst>
                                  <p:childTnLst>
                                    <p:set>
                                      <p:cBhvr>
                                        <p:cTn id="24" dur="1" fill="hold">
                                          <p:stCondLst>
                                            <p:cond delay="0"/>
                                          </p:stCondLst>
                                        </p:cTn>
                                        <p:tgtEl>
                                          <p:spTgt spid="1027"/>
                                        </p:tgtEl>
                                        <p:attrNameLst>
                                          <p:attrName>style.visibility</p:attrName>
                                        </p:attrNameLst>
                                      </p:cBhvr>
                                      <p:to>
                                        <p:strVal val="visible"/>
                                      </p:to>
                                    </p:set>
                                    <p:animEffect transition="in" filter="barn(inVertical)">
                                      <p:cBhvr>
                                        <p:cTn id="25" dur="500"/>
                                        <p:tgtEl>
                                          <p:spTgt spid="102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nodeType="clickEffect">
                                  <p:stCondLst>
                                    <p:cond delay="0"/>
                                  </p:stCondLst>
                                  <p:childTnLst>
                                    <p:animEffect transition="out" filter="fade">
                                      <p:cBhvr>
                                        <p:cTn id="29" dur="1000"/>
                                        <p:tgtEl>
                                          <p:spTgt spid="1027"/>
                                        </p:tgtEl>
                                      </p:cBhvr>
                                    </p:animEffect>
                                    <p:anim calcmode="lin" valueType="num">
                                      <p:cBhvr>
                                        <p:cTn id="30" dur="1000"/>
                                        <p:tgtEl>
                                          <p:spTgt spid="1027"/>
                                        </p:tgtEl>
                                        <p:attrNameLst>
                                          <p:attrName>ppt_x</p:attrName>
                                        </p:attrNameLst>
                                      </p:cBhvr>
                                      <p:tavLst>
                                        <p:tav tm="0">
                                          <p:val>
                                            <p:strVal val="ppt_x"/>
                                          </p:val>
                                        </p:tav>
                                        <p:tav tm="100000">
                                          <p:val>
                                            <p:strVal val="ppt_x"/>
                                          </p:val>
                                        </p:tav>
                                      </p:tavLst>
                                    </p:anim>
                                    <p:anim calcmode="lin" valueType="num">
                                      <p:cBhvr>
                                        <p:cTn id="31" dur="1000"/>
                                        <p:tgtEl>
                                          <p:spTgt spid="1027"/>
                                        </p:tgtEl>
                                        <p:attrNameLst>
                                          <p:attrName>ppt_y</p:attrName>
                                        </p:attrNameLst>
                                      </p:cBhvr>
                                      <p:tavLst>
                                        <p:tav tm="0">
                                          <p:val>
                                            <p:strVal val="ppt_y"/>
                                          </p:val>
                                        </p:tav>
                                        <p:tav tm="100000">
                                          <p:val>
                                            <p:strVal val="ppt_y+.1"/>
                                          </p:val>
                                        </p:tav>
                                      </p:tavLst>
                                    </p:anim>
                                    <p:set>
                                      <p:cBhvr>
                                        <p:cTn id="32" dur="1" fill="hold">
                                          <p:stCondLst>
                                            <p:cond delay="999"/>
                                          </p:stCondLst>
                                        </p:cTn>
                                        <p:tgtEl>
                                          <p:spTgt spid="1027"/>
                                        </p:tgtEl>
                                        <p:attrNameLst>
                                          <p:attrName>style.visibility</p:attrName>
                                        </p:attrNameLst>
                                      </p:cBhvr>
                                      <p:to>
                                        <p:strVal val="hidden"/>
                                      </p:to>
                                    </p:set>
                                  </p:childTnLst>
                                </p:cTn>
                              </p:par>
                            </p:childTnLst>
                          </p:cTn>
                        </p:par>
                        <p:par>
                          <p:cTn id="33" fill="hold">
                            <p:stCondLst>
                              <p:cond delay="1000"/>
                            </p:stCondLst>
                            <p:childTnLst>
                              <p:par>
                                <p:cTn id="34" presetID="21" presetClass="entr" presetSubtype="1" fill="hold" nodeType="after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wheel(1)">
                                      <p:cBhvr>
                                        <p:cTn id="36" dur="20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xit" presetSubtype="21" fill="hold" nodeType="clickEffect">
                                  <p:stCondLst>
                                    <p:cond delay="0"/>
                                  </p:stCondLst>
                                  <p:childTnLst>
                                    <p:animEffect transition="out" filter="barn(inVertical)">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par>
                          <p:cTn id="42" fill="hold">
                            <p:stCondLst>
                              <p:cond delay="500"/>
                            </p:stCondLst>
                            <p:childTnLst>
                              <p:par>
                                <p:cTn id="43" presetID="16" presetClass="entr" presetSubtype="21" fill="hold" nodeType="afterEffect">
                                  <p:stCondLst>
                                    <p:cond delay="0"/>
                                  </p:stCondLst>
                                  <p:childTnLst>
                                    <p:set>
                                      <p:cBhvr>
                                        <p:cTn id="44" dur="1" fill="hold">
                                          <p:stCondLst>
                                            <p:cond delay="0"/>
                                          </p:stCondLst>
                                        </p:cTn>
                                        <p:tgtEl>
                                          <p:spTgt spid="1029"/>
                                        </p:tgtEl>
                                        <p:attrNameLst>
                                          <p:attrName>style.visibility</p:attrName>
                                        </p:attrNameLst>
                                      </p:cBhvr>
                                      <p:to>
                                        <p:strVal val="visible"/>
                                      </p:to>
                                    </p:set>
                                    <p:animEffect transition="in" filter="barn(inVertical)">
                                      <p:cBhvr>
                                        <p:cTn id="45"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OUR SOLUTION</a:t>
            </a:r>
            <a:endParaRPr lang="en-US" altLang="zh-CN" b="1" dirty="0">
              <a:ea typeface="宋体" panose="02010600030101010101" pitchFamily="2" charset="-122"/>
            </a:endParaRPr>
          </a:p>
        </p:txBody>
      </p:sp>
      <p:sp>
        <p:nvSpPr>
          <p:cNvPr id="10" name="AutoShape 2" descr="data:image/png;base64,iVBORw0KGgoAAAANSUhEUgAAAMgAAAAzCAMAAADl07d2AAAAw1BMVEX///8AAAAKPZGjo6ODg4Nqamp/f3/r6+sANY5KSko/Pz+Qn8MAOY+5ubl0dHTPz8+MjIwODg7W1tbBwcHIyMivr6/g4OAsLCzx9Pnd3d0YGBj4+PgAM40nJydSUlJEREQfHx9de7Kampo2Njbw8PAALYsyMjJaWlqJiYnb4u5BYaOfn5+Tk5NtbW20tLRiYmLq7fSqutbCz+QuVp6ers4AJIjS2ulNbKkeTJp2kL8AIYhjg7iwvtgnT5lrhbd5k8CSp8y0I7FlAAAHjklEQVRogdWaa3uiOhCAAWsBRbwgVEW836vVqlW7x279/7/qkJncoFh0z562zoc+IZAwL5mZzMQqiiSr3am7edO0zax7mtaUGxV/nT8Mm5ZlaVr4pzncnHbfrdIfyfT10AwZhFjDw2n13VpdL+uDEcEAFGs//W69rpWtwNi8CSJDW3+3ZtfJ8cCVN/LShWZpN7UmO3kR8spxKF3elHVtDE0GUZ6bEbCbkdNQi4LIpqZF3MRWheQmng+dPXJlf63OY/LOQI/0rWZWHCTiNF1pa7xTI1IakM4Mad5/IUUoWfiUUZBtJOZSU1qLVTKkJYmBqDZZk+tBKneh3Nev092BQfpZkFXXSABRjtxPjO55EDXzRyAOjK1eB1KCQZWzIOvIggjnXnPr+iVsC0FapmkGlOTrQOYpIFs0IuuAihMQf0dU534yfI6B+LquV+/L0K7/FJAaWpZ1WD/zFal1YVmYnxi/YyDQ9G1mWz8DZEUXIkx1n8lGiCDNd3LvaME9a8ZtSwJRXFiSu58CMoXPbryS9nMIhSDGy4l0rA+wJG88bskgVXATWwLxPSKwuejQZMP0erHgFOsQrMlTLkzjsofJA9WCU/EGsuKRvoGn38OggufVOcjA94oFOu8z2s9wS0koyBDMaUe3GO4kMkjxIQ7ilIOg04ZvNmmEzTE+OHg0MTAsC0TvSjvowGUnfAS+qT5vY8fCERg9HNTAvkw5aLBB6oCBFO/AKrLF8In3Jo1NSKI1AeRlT6xpSjms02UrUiCNgMyKKYAJz3kLlUl54rMPQIWADEx+2cnQF/kt0dfjdkWFgXTatCMIYf+hu4hlAcnxBUD2pKRaHei9Zj4JBH2kFAd5iIEMsrIOjyFIIF0TkKX8APWBhdxXPAMipKEre56LDOG7b8O/tWfCMeW5ZPPV/whCo5aTBuLSV9FX+kplbPah2TdN4q5PZfmBFkxewCu8Q+ZxcyYuZM40+x9B1J6yEYkW+gkrb3czvuOLdEuA1EsN1v4UZADpnXpXcMf0jb6nI9yTDuEAnXhecMFQ0DLvWB9YXVAlg7DPwUEI8lB6ypiU/03e1rfc10L/EJmLsV9FQO5te0HN000D0XFEuKQ6rAMEADn8euANS9KC3kcyaMwe9Si9khR+y6S/CtM+KAeJg/qJIvsH9PPqKpZrlXt+GkgRvyPvaw9iIOgyoB+0SqRvxO+DmpNkkFGFm3hDiWZaQ+rWO7nWCnfEZBD4Iikgrujr8ZfLIFVoQxhessWrlnkfeD0k2ec2REgmyzEQ7RfsfeHWrl0Aoga9VBB4Tb/Cn3uoxkAcAQLekh1E+iaktdSvBRnu0a2PmnUJSOiwaSBoT7DHw+2OkwRS1vnsYz0CAmq2vHQQ2Uek8HSUT+viPqL4vlKkO1YaCJhLYE8mkxI0G08xEMSLKi3BgT2a9etArN/iaFEu2404CJEB7mNp+8g4toRlNwkEq+85A4G+BvQ9Xgqykezqt3xEenyTyvZo+MU26E8Cyn8DgWgwin59aZXgNuRvKSDSzo75VZgg1tYkSgg/MZJ2dpprZa8EUa8EgcnbF6wIy7Wof6xoYUU0X7Nz1ORcy4MQv7zER0Y9l8mTl2RaMR+Bvit9hGW/6B+7zRCz38ihUHL26+VIe5wCAm9s88oE5f9wdlaPIMfMaNJ6BHQ/bj6pR+oXrQg0+pXzIPHwu0wIv+MLwu/uBQMssSWSX9HCqrlXFF6QfFYhpvkIvH5UTAFBpWHQwv+4IZJNMg1kReNvuCBTi9fsww04zP6zmh0WPVKzS4XVgoFgJAWdXbXTafRJE1MQF7+HSEdadEKlCiUk2CMEC5K20PcVzoHUuqjsZrcDOzKkwmrWpGGAf0oJpII74pMEgmmTw3UiIHX2FP3gI2LumCi2cZ4+1w8enZO+HAeFYoEkkjTcZ8+B8HOt2Yyfa9VOZAOcsoTrw7mWUyg80ZKafEoOgkovwq5CwEB00IR4MJa4UGxh6q5OnLqv6BDXcj6LVUR9rCr73MgywpQbd9V6Msiabhd49IMnjWBX3bMnjY1QEEPNKRII1h6qaWexmiVK00KybS9GzBT5PGpA1gePQlt2FuxpBAY1p30LmOgBHaMtDUoAOXP2KworY6/EQCSpyCCDZfSmKXyAC26tGLpxfEU+jKDnY5WR3Ed/sihKL00AUbZWAshqwxP55vnT+MBVZBDFYQuldjiI35NHuHQipxP7EFRG9GjLld/Cjrt6jU9BppuPv49M95zD2J/9fSSLAfSRfzWfvb8FD6I3+0LRIMNnqtocRDoiafE4LfBNEbudZQSkL0AgAOU//GK12nNzs4yj4FB6OZPK2HbpyaFSJ6kHfVsdYkBJr/ZNs72goyo2mFenJG/wvufa4xz+RlKkjpSRzkCLOCgn9ykD79Ee98Np5qEibdhelEeiEx6+SL+FAkjk4OHdV/6G+GnTJN2/9tVrufbIh/4hOERxeBOyFZWtkV8J/9Cs5o39Q0qeV7ZWVwrHVvOYPvZnyVFj6luSmc1ubD2IrH9rkSOgcDW0/E35B5Pa+tUYsprQMoaH9xv7hxoh/ur4OoOs/jB7X6/+Ttj9KvkXqli6QfoOclwAAAAASUVORK5CYII="/>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data:image/png;base64,iVBORw0KGgoAAAANSUhEUgAAAMgAAAAzCAMAAADl07d2AAAAw1BMVEX///8AAAAKPZGjo6ODg4Nqamp/f3/r6+sANY5KSko/Pz+Qn8MAOY+5ubl0dHTPz8+MjIwODg7W1tbBwcHIyMivr6/g4OAsLCzx9Pnd3d0YGBj4+PgAM40nJydSUlJEREQfHx9de7Kampo2Njbw8PAALYsyMjJaWlqJiYnb4u5BYaOfn5+Tk5NtbW20tLRiYmLq7fSqutbCz+QuVp6ers4AJIjS2ulNbKkeTJp2kL8AIYhjg7iwvtgnT5lrhbd5k8CSp8y0I7FlAAAHjklEQVRogdWaa3uiOhCAAWsBRbwgVEW836vVqlW7x279/7/qkJncoFh0z562zoc+IZAwL5mZzMQqiiSr3am7edO0zax7mtaUGxV/nT8Mm5ZlaVr4pzncnHbfrdIfyfT10AwZhFjDw2n13VpdL+uDEcEAFGs//W69rpWtwNi8CSJDW3+3ZtfJ8cCVN/LShWZpN7UmO3kR8spxKF3elHVtDE0GUZ6bEbCbkdNQi4LIpqZF3MRWheQmng+dPXJlf63OY/LOQI/0rWZWHCTiNF1pa7xTI1IakM4Mad5/IUUoWfiUUZBtJOZSU1qLVTKkJYmBqDZZk+tBKneh3Nev092BQfpZkFXXSABRjtxPjO55EDXzRyAOjK1eB1KCQZWzIOvIggjnXnPr+iVsC0FapmkGlOTrQOYpIFs0IuuAihMQf0dU534yfI6B+LquV+/L0K7/FJAaWpZ1WD/zFal1YVmYnxi/YyDQ9G1mWz8DZEUXIkx1n8lGiCDNd3LvaME9a8ZtSwJRXFiSu58CMoXPbryS9nMIhSDGy4l0rA+wJG88bskgVXATWwLxPSKwuejQZMP0erHgFOsQrMlTLkzjsofJA9WCU/EGsuKRvoGn38OggufVOcjA94oFOu8z2s9wS0koyBDMaUe3GO4kMkjxIQ7ilIOg04ZvNmmEzTE+OHg0MTAsC0TvSjvowGUnfAS+qT5vY8fCERg9HNTAvkw5aLBB6oCBFO/AKrLF8In3Jo1NSKI1AeRlT6xpSjms02UrUiCNgMyKKYAJz3kLlUl54rMPQIWADEx+2cnQF/kt0dfjdkWFgXTatCMIYf+hu4hlAcnxBUD2pKRaHei9Zj4JBH2kFAd5iIEMsrIOjyFIIF0TkKX8APWBhdxXPAMipKEre56LDOG7b8O/tWfCMeW5ZPPV/whCo5aTBuLSV9FX+kplbPah2TdN4q5PZfmBFkxewCu8Q+ZxcyYuZM40+x9B1J6yEYkW+gkrb3czvuOLdEuA1EsN1v4UZADpnXpXcMf0jb6nI9yTDuEAnXhecMFQ0DLvWB9YXVAlg7DPwUEI8lB6ypiU/03e1rfc10L/EJmLsV9FQO5te0HN000D0XFEuKQ6rAMEADn8euANS9KC3kcyaMwe9Si9khR+y6S/CtM+KAeJg/qJIvsH9PPqKpZrlXt+GkgRvyPvaw9iIOgyoB+0SqRvxO+DmpNkkFGFm3hDiWZaQ+rWO7nWCnfEZBD4Iikgrujr8ZfLIFVoQxhessWrlnkfeD0k2ec2REgmyzEQ7RfsfeHWrl0Aoga9VBB4Tb/Cn3uoxkAcAQLekh1E+iaktdSvBRnu0a2PmnUJSOiwaSBoT7DHw+2OkwRS1vnsYz0CAmq2vHQQ2Uek8HSUT+viPqL4vlKkO1YaCJhLYE8mkxI0G08xEMSLKi3BgT2a9etArN/iaFEu2404CJEB7mNp+8g4toRlNwkEq+85A4G+BvQ9Xgqykezqt3xEenyTyvZo+MU26E8Cyn8DgWgwin59aZXgNuRvKSDSzo75VZgg1tYkSgg/MZJ2dpprZa8EUa8EgcnbF6wIy7Wof6xoYUU0X7Nz1ORcy4MQv7zER0Y9l8mTl2RaMR+Bvit9hGW/6B+7zRCz38ihUHL26+VIe5wCAm9s88oE5f9wdlaPIMfMaNJ6BHQ/bj6pR+oXrQg0+pXzIPHwu0wIv+MLwu/uBQMssSWSX9HCqrlXFF6QfFYhpvkIvH5UTAFBpWHQwv+4IZJNMg1kReNvuCBTi9fsww04zP6zmh0WPVKzS4XVgoFgJAWdXbXTafRJE1MQF7+HSEdadEKlCiUk2CMEC5K20PcVzoHUuqjsZrcDOzKkwmrWpGGAf0oJpII74pMEgmmTw3UiIHX2FP3gI2LumCi2cZ4+1w8enZO+HAeFYoEkkjTcZ8+B8HOt2Yyfa9VOZAOcsoTrw7mWUyg80ZKafEoOgkovwq5CwEB00IR4MJa4UGxh6q5OnLqv6BDXcj6LVUR9rCr73MgywpQbd9V6Msiabhd49IMnjWBX3bMnjY1QEEPNKRII1h6qaWexmiVK00KybS9GzBT5PGpA1gePQlt2FuxpBAY1p30LmOgBHaMtDUoAOXP2KworY6/EQCSpyCCDZfSmKXyAC26tGLpxfEU+jKDnY5WR3Ed/sihKL00AUbZWAshqwxP55vnT+MBVZBDFYQuldjiI35NHuHQipxP7EFRG9GjLld/Cjrt6jU9BppuPv49M95zD2J/9fSSLAfSRfzWfvb8FD6I3+0LRIMNnqtocRDoiafE4LfBNEbudZQSkL0AgAOU//GK12nNzs4yj4FB6OZPK2HbpyaFSJ6kHfVsdYkBJr/ZNs72goyo2mFenJG/wvufa4xz+RlKkjpSRzkCLOCgn9ykD79Ee98Np5qEibdhelEeiEx6+SL+FAkjk4OHdV/6G+GnTJN2/9tVrufbIh/4hOERxeBOyFZWtkV8J/9Cs5o39Q0qeV7ZWVwrHVvOYPvZnyVFj6luSmc1ubD2IrH9rkSOgcDW0/E35B5Pa+tUYsprQMoaH9xv7hxoh/ur4OoOs/jB7X6/+Ttj9KvkXqli6QfoOclwAAAAASUVORK5CYII="/>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upload.wikimedia.org/wikipedia/commons/thumb/f/fc/BluetoothLogo.svg/250px-Bluetooth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1834" y="2110448"/>
            <a:ext cx="5563340" cy="1424215"/>
          </a:xfrm>
          <a:prstGeom prst="rect">
            <a:avLst/>
          </a:prstGeom>
          <a:solidFill>
            <a:schemeClr val="bg1"/>
          </a:solidFill>
        </p:spPr>
      </p:pic>
      <p:sp>
        <p:nvSpPr>
          <p:cNvPr id="12" name="AutoShape 8" descr="data:image/jpeg;base64,/9j/4AAQSkZJRgABAQAAAQABAAD/2wCEAAkGBxMQEhUUExIWFRUWEB4XFxUYFxIXGRcYGBoYGxQYFx8YHSggGRolHRYWITEiJSkrLi4uHB8zODMtQygvLisBCgoKDg0OGhAQGzUkICQ0LDAtLTQ1NiwsNywsMTAsLCwvLCw3LCwsLCwsLCwsLCwsLCwsNCwsLCwsLCwuLCwsLP/AABEIAOEA4QMBEQACEQEDEQH/xAAcAAACAgMBAQAAAAAAAAAAAAAABAYHAQMFCAL/xABPEAABAgICDgUIBQkIAwEAAAABAgMAEQQSBQYHFCExMkFRUnFykdETM2GxwSJzgYKSobLhQlNiovAXI0NEVIOzwtIVJDVjk6PD0yXi8TT/xAAaAQADAAMBAAAAAAAAAAAAAAAAAwQBAgUG/8QANxEAAgECAgcFCAICAwEBAAAAAAECAxEEUQUSEyExMjMUQXHR8CJSYYGRobHBQuEVNEOC8SOi/9oADAMBAAIRAxEAPwC0z5flKwk4cOHHmHZHNlJyd2Xpau5GOjGgcBGtjNw6MaBwEFguHRjQOAgsFw6MaBwEFguHRjQOAgsFw6MaBwEFguHRjQOAgsFw6MaBwEFguHRjQOAgsFw6MaBwEFguHRjQOAgsFw6MaBwEFguHRjQOAgsFw6MaBwEFguHRjQOAgsFw6MaBwEFguHRjQOAgsFw6MaBwEFguHRjQOAgsFw6MaBwEFguHRjQOAgsFw6MaBwEFguHRjQOAgsFw6MaBwEFguHRjQOAgsFw6MaBwEFguZCAMWA6RgMZW7ejD38TP9quaE++KO0SF9njmfLWSN0d0TIaz6jJgIACAA7AJk4hpgSbdkDdt7HL1QhM3FYToPuGcxVsYRXtiNpKT9lHzJnSrgvlGNWj6uZvVyCTOlXBfKDVo+rherkEmdKuC+UGrR9XC9XIJM6VcF8oNWj6uF6uQSZ0q4L5QatH1cL1cgkzpVwXyg1aPq4Xq5BJnSrgvlBq0fVwvVyCTOlXBfKDVo+rherkEmdKuC+UGrR9XC9XIJM6VcF8oNWj6uF6uQSZ0q4L5QatH1cL1cgkzpVwXyg1aPq4Xq5BJnSrgvlBq0fVwvVyCTOlXBfKDVo+rherkEmdKuC+UGrR9XC9XIJM6VcF8oNWj6uF6uQSZ0q4L5QatH1cL1cgkzpVwXyg1aPq4Xq5BJnSrgvlBq0fVwvVyCTOlX3+UGrR9XC9XI+qTRUhBUknECDOYzRmdKCi2jEKknKzFIlHiUZGDTWSN0d0ao0Z9RkwEAB2ATJxDTAk27IG7b2PISGU1lYVnBg+FPZpMVxjGlG74kzbqOy4CS1lRrKx+4DQImnNyd2URioqyMRqZCAAgAIACAAgAIACAAgAIACAAgAIACAAgAIACAAgAIACABls/mVjQrvqnvJimPRYl9VC8TDhKMjBprJG6O6NUaM+oyYDsAmTiGmBJt2QN23seQkMprKwrODB8KezSYrjGNKN3xJm3UdlwElrKjWVj9wGgRNObk7sojFRVkZZaKzIek6Pn2RmnTc2YnNRV2NuKbb8kICiMeAHiTniiUqdPdYTFTnvufF8o+qH3eUa7aHum2zlmF8o+qH3eUG2h7obOWYXyj6ofd5QbaHuhs5ZhfKPqh93lBtoe6GzlmF8o+qH3eUG2h7obOWYXyj6ofd5QbaHuhs5ZhfKPqh93lBtoe6GzlmF8o+qH3eUG2h7obOWYXyj6ofd5QbaHuhs5ZhfKPqh93lBtoe6GzlmF8o+qH3eUG2h7obOWYXyj6ofd5QbaHuhs5ZhfKPqh93lBtoe6GzlmF8o+qH3eUG2h7obOWYXyj6ofd5QbaHuhs5ZhfKPqh93lBtoe6GzlmF8o+qH3eUG2h7obOWYxRy2sGSACMYITPs9ENg4TV0hU1KPFnLayRsHdEJYxtvqV73gmKIdFiJdRC8TjhKMjBprJG6O6NUaM+uwCZOIaYyk27Iw3bex5CQymsrCs4JD4U9mkxXGMaUbviTNuo7LgJLWVGsrH7gNAiac3J3ZRGKirIyy0VmQ9J0fPsjNOm5sxOairsbedDQqIx5zjlPOdKj+O2ic1TWrETGLm9aQkBEhQZCScISojSEqPhGdWWRjWWZmorVV7KuUZ1JZMNZZhUVqq9lXKDUlkw1lmFRWqr2VcoNSWTDWWYVFaqvZVyg1JZMNZZhUVqq9lXKDUlkw1lmFRWqr2VcoNSWTDWWYVFaqvZVyg1JZMNZZhUVqq9lXKDUlkw1lmFRWqr2VcoNSWTDWWYVFaqvZVyg1JZMNZZhUVqq9lXKDUlkw1lmFRWqr2VcoNSWTDWWYVFaqvZVyg1JZMNZZhUVqq9lXKDUlkw1lmFRWqr2VcoNSWTDWWZ8/jCCO+NeHEyNWNyju+MUYbixNfghNrJGwd0Tj2Nt9Sve8ExRDosRLqIXiccJRkYdI0NacATMDEQRizTmYY6Ek7InVWLW8YQkMprKwrODB8KezSYdGMaUbviKbdR2XASWsqNZWP3AaBE05uTuyiMVFWRllorMh6To+fZGadNzZic1FXY286GhURjznHKec6VH8dtE5qmtWImMXN60hICJCgYolGr+UrIzDW7T9nv2Y6KVK/tSFVKlvZjxPt2nknyJS0kEz2YcAjM8Q7+yaxoq3tHzfy/s8DzjXtEjbYw+IX8v7PA84O0SDYw+IX8v7PA84O0SDYw+IX8v7PA84O0SDYw+IX8v7PA84O0SDYw+IX8v7PA84O0SDYw+IX8v7PA84O0SDYw+IX8v7PA84O0SDYw+IX8v7PA84O0SDYw+IX8v7PA84O0SDYw+IX8v7PA84O0SDYw+IX8v7PA84O0SDYw+IX8v7PA84O0SDYw+IX8v7PA84O0SDYw+JtotMJVVVLDiImO2Rw6AYZSrOTszSpSSV0K0nrF738ohFXnY2nyI3WNyju+MMw3FmlfghNrJGwd0Tj2Nt9Sve8ExRDosRLqIXiccJRkYSOk0gIEz6BnJ7IvnNRV2c6EHJ2RyVrKjWVj9wGgRDObk7ssjFRVkZZaKzIek6Pn2RmnTc2YnNRV2NvOhoVEY85xynnOlR/HbROaprViJjFzetISAiQoGKJRq/lKyMw1u0/Z79mOilSv7UhVSpb2Y8TFLpPSYBkfF8u+NatXW3LgFOnq73xNBPyGkwnwGm+83NA4/KHbCYvbRC83NA4/KDs8zG2iF5uaBx+UHZ5htohebmgcflB2eYbaIXm5oHH5QdnmG2iF5uaBx+UHZ5htohebmgcflB2eYbaIXm5oHH5QdnmG2iZvJzQOPyg7PMNtELyc0Dj8oOzzDbRMXm5oHH5QdnmG2iF5uaBx+UHZ5htohebmgcflB2eYbaJqcbKTJQzTxzhc4ODszeMlJbj7ovWI3j8Ko2o869dxipyMxSesXvfyiCrzsKfIjdY3KO74wzDcWaV+CE2skbB3ROPY231K97wTFEOixEuoheJxwlGRg6pwrNY4yMHYMwEZnNzd2KjFRVkZZaKzJPpOj59kZp03NmJzUVdjbzoaFRGPOccp5zpUfx20Tmqa1YiYxc3rSEgIkKBiiUav5SsjMNbtP2e/ZjopUr+1IVUqW9mPExS6T0mAZHxfLvjWrV1ty4BTp6u98TQT8hpMJ8Bo602GRXXhViAHwp7e2K4QVJa0uJPKTqPVjwFl0hajMqI7ASAOGPbCJVZN8RqpxSsY6RWsr2lc4115ZmdSOQdIrWV7SucGvLMNSOQdIrWV7SucGvLMNSOQdIrWV7SucGvLMNSORGLP2/0WhkpLynXB+jaUVEH7RnVTsJn2R0MPgMVX3rcs3u/tiKlalAgtlLrVLWSGEJZTpUpbi+w4wkbJGOxR0RCPUm2/ovP7kk8U3yxSIzTbcKe9l01/wBVxTY/25RfDC0YcIr8/m4h1JPvOS7ZFxeU8tU9Zxau8w5U0uEfsa3Z8t05aMl1aT2LUnuMZ2afd9g3nUoVtdOa6um0gdhdWsegLJEJnhqMuMV+PwbKpJd5JLGXVqc3IO1X055lTaz6Umr92IauiaUuSTj9199/3HRxTXFJk5sBdNor5AU4pleo8RVV2JXMjZOR7I5VXR2KovWXtL4eXH6FMa1Kpu4MmlkDNQIwgox+mIMTzIdQ4M10XrEbx+FULo869dxvU5GYpPWL3v5RBV52FPkRusblHd8YZhuLNK/BCbWSNg7onHsbb6le94JiiHRYiXUQvE44SjIwaayRujujVGjHGHClpRGOtIemQn74rpy1aTZPNXqJMVAiUeMUSi1/KVkaNbtP2e/ZjopUr+1IVUqW9mPExS6T0mAZHxfLvjWrV1ty4BTp6u98TQT8hpMJ47ho602GRXXlYgB8Ke3tiuEFSWtLiTyk6j1Y8BRxwrNZWPMMwGgc4nnNzd2PjFRVkZabKzJPpOYDSeUYhBzdkYlJRV2MLoYGNwDaAPGHuhFcWKVVvgj5vdP1qfd/VGNjH3jO0l7py7YbL0agNF159MsSUJAUtZ1UCthPbiGciHUMC60tWDuayr6q3opW2i3yk02aAehZJ6tBIKh/mKxnYJDbHocJoyjQ3v2pZv8AS9Mhq4mc93BHOtdtVpVOP5hsVJyLqyENj0nK2JBMVV8XSo88t+Xf68RUKUpcEWVYe5BRkyNJpfSHVRJCNhMyo7QUxyqulZPdTsvu/L8lMMPbmTZKqDaVY9mVRqjzGJSkJcV7S1E++OdUxFapzVX9bfZD4xjHhA7DdBbTkrbGwJHcYldJPjIYptfxMrobZxuIO0JPjAqUVwkZ2kvdOZS7TqDSMtmjqJzhtAV7SSFe+KadWrDkqv6/oVLVfNAidn7kNGlWYeW0omVU/nEYifpGtm1oujpWrSX/ANEpfZ/bd9hXZ4Tfs7vuVxbDaZS6FNS267Y/StzUkDSrBNHpEu0x08NpChX3Rdnk9z+WZPUw84cVuMWs240mgSCFV2vqVklMs9TOg7MGkGM4vAUsTzKzzXH+/W8KVeVPhwLptOtpo9kCgtKksHy2lSrp8lWH7SftDBsxR5qrgquGqpTW7ufdw9bjoKtGpTbR26T1i97+URJV52Np8iN1jco7vjDMNxZpX4ITayRsHdE49jbfUr3vBMUQ6LES6iF4nHCUZGDTWSN0d0ao0Y0jqVecHemKY9FiH1ULxOOG6Wr822MxAn2yGKKqzeokIpr22xQxKPHWmwyK68rEAPhT29sVwgqS1pcSeUnUerHgKOOFZrKx5hmA0DnE85ubux8YqKsjLTZWZJ9JzAaTyjEIObsjEpKKuxt1wNCojKznR2nt7IplJUlqx4iYxdR60hGXzOnbEj372UCtlH3G2XFtN9K4lBKW5hNcjEJwylGMppTdl3sxJtK6PPNlKe/TXyt2st5SqoSAZjDINoTjSAZirjnOeGce2pUqVCnqw3RW/wDtv9nFnKU5XfEsi0+5olADtNAWrGGJzQnzhGWeweTvRwsbphy9ihuWff8ALL8+BdRwiW+f0LDccbZQSopbbQnCTVSlKR7gI4iUpyst7fzZZdJEIs5dQozJKWEKpCh9LIbntImr0CXbHWoaGrT31Hqr6v18yWeMguXeQyyF0qnu5C22RP8ARoBMu0uVvdKOrT0PhocU5eL8rE0sXUfDccZ+2mnLwqpj/quLR8BEVRwWGjwpr6X/ACKdeo/5M+WbZ6ajCKZSPS64v4iYzLBYeXGmvol+DG2qe8zrUK6LZBvKdQ6NDjae9uqffE1TROFnwjbwfncasXVXfcm1i7rrLyUIpTSmlA4XEnpEHARMiQUnHmCohxWiamp/83fx3Py/A2liYqV5bia0amNvt12nEuIIMlJIUDpGDP2RwZ0505as1Zl8ZKSuiK2+3NmX1FyiBLLpTWKBgbcM84GQrtGDSM8dulpSVGSjU3x+68yDsynG64lQBT9Bfn5bD7KpzxKSe4pI2gg5wY7ydOvDdvi/XrvI2pRlbgy/rWrIP0mjodpLXROrE1JwieASVI4U1hhqnCJx43HQhCvKMHdet39nXotumrnesblHd8Y1w3FmK/BCbWSNg7onHsbb6le94JiiHRYiXUQvE44SjIwaayRujujVGjGkdSrzg70xTHosQ+qheJxw1S8hvd8BFNbkiJp80hdvKTvp+IQiHMvFDZcrN9kOs2IEvSTPuHCG4h+0Lo8pobbKiAMZz6NJhUIOTsjeUtVXHHXA0KiMrOfE6T2RTOSpLVjxERi6j1pCMSN33spN9Eo3SYTgRwKtnZ3w+lS1t74CqlTV3LiOXg3oPtL5w/YwyE7WeZzmrVKGmkKpIZAeUmRXNc+0jDgURgJxkCHucnSVJv2V3Gl3ra3ec23O2KiWLbrOArcUPzbKVqrL7Th8lAzqPomcEZw+AVeVkt3ezMsRKK4lD2yWyv05ZU8uSAZpaBV0aNEgThP2jM7MUeiw2EpYdWprfn3+vgRVK06nMzvWsXMqbTQFrAozR+m4DXI0pbwE+sU9k4XWx9KnuW9/Dz/9CNJssexNyOx7IHShykK0rWUp9CW5YOwkxzamka0uG718RypRR32bR7HIxUJjaUAnicMSyr1ZcZv6vzGqy7l9Ea6fabY8oUbyYmEmR6NM+MLlXqwi2py+r8zaKTkk0voiMWSubUB6dVCmVaW1mXsrmngBGKWl8TDi9bx81ZjJYSm+6xCbYrl9KoyOkZIpDZzJBS6Mf0MIVgH0TM6I7dDSlKcU5+y39Pr5/UinhpJtR32IrYizD9CcKmVlCpyWk5KpY0rScejSMxEWV8PSrxtUV13f0xUKkqbui7LVLeWrJyBHRPpR5TZMwrSps/STpGMcCfM6SwU6LUuMc/M6OFqKSa7zrUiwNHpL7DjzKVrbXNKiNAUQDrAGRAOI4YmwuJq03qRdk+IytTi1rNb0dGk9Yve/lEIq87N6fIjdY3KO74wzDcWaV+CE2skbB3ROPY231K97wTFEOixEuoheJxwlGRg01kjdHdGqNGNI6lXnB3pimPRYh9VC8Tjhql5De74CKa3JETT5pC7eUnfT8QhEOZeKGy5WbrIdZ6g71Q3EcwujyfPyCgZY2GMUOczW5TU7lK3z3wupzs2hyo+6LR+kOHJGMaZzwbMEMo01J3ZrUnqrcdYCLSQIACACuLqNz802dKo3/wChKQFNk4HUpxSngSsZsxz6Y6OCxmy9ifL+BVSnrb0b7QLmzVCCXqQEu0mUxnQydCBnV9s+iWfXFY6VX2Y7o/d+sghTUSYWbs3R6E30lIdS2nNPGo6EpGFR7ADElOlOo9WCuMbS4lYWcu0GZTRKNgzOPE4diEHFtUNkdOlovvqS+S8/6EyrZEUpV1CyizMUhLfYhpmX30qPviuOAoLuv8/KwvbSNTV0qygwKpVcESIU0xL7qAffGJ6Pw8lbV+7MqtNO6O7Ym6y4CBSaOlQ1miUn2Vkg+0I51bQcXvpSt8H5ryKYY1/yRZVhrY6NTmEmjuhRSrykYlomFZSThG3Ecxjl4rDVKEFGa8iilOM5to4VuVpbNPSViTb4TgcAypYg4BlDtxj3HOC0jUw7txjl5ZfgzWw8anwZwrRbnjlGdD9MAC0KPRNhU5EEjpFEY54ao0YToHQ0npHWjsqXB8X+vMnwtD+TLLovWI3j8Ko4dHnXruLKnIzFJ6xe9/KIKvOwp8iN1jco7vjDMNxZpX4ITayRsHdE49jbfUr3vBMUQ6LES6iF4nHCUZGDTWSN0d0ao0Y0jqVecHemKY9FiH1ULxOOGqXkN7vgIprckRNPmkLt5Sd9PxCEQ5l4obLlZush1nqDvVDcRzC6PJ8/IKBljYYxQ5zNblNTuUrfPeYXPmZtDlQ1Yz6WweMUYbgxNfuA2R0JmNM5E7BLvMZeIV+AbB97HWnAoAjERD001dCWmnZn1GTAQAI2cpDzTDi2Gg86lBKGyatY6J++WfFMTnG9NRc0pOyzMO9tx5jsrZCk0+kFTxW68pVUJkqYM+rQgZMj9EDTPDMx6aEIUoWjuXrfcjk3J7yfWtXHnnQF0x3oAf0TdVTnrKM0oPYAqIK2k4x3U1f493r6DY0cyc0O5dYxsYaOXDrLcdM/QFBPARDLH13/ACt8kM2UcjFkrmtjC2oijVSEkgpceT/NI+kRo9IYiMW1L8G0aMHJKxBLO3KSAVUR4q/y3ZAndWkAegj0w3D6bTdq0fmvL14G08F7jK+PT0J6flsPNndUnwKT6QRpEdv/AOden3Si/XrvI/ahLJl92r05+kURDlJa6NxSTgxVh9FZT9CeOr/8HjMXTp06zjSd163fHxOvSlKUU5LeSOyOWN3xjGJ5ka0OVmqi9YjePwqhdHnXruN6nIzFJ6xe9/KIKvOwp8iN1jco7vjDMNxZpX4ITayRsHdE49jbfUr3vBMUQ6LES6iF4nHCUZGDTWSN0d0ao0Y0jqVecHemKY9FiH1ULxOOGqXkN7vgIprckRNPmkLt5Sd9PxCEQ5l4obLlZush1nqDvVDcRzC6PJ8/IKBljYYxQ5zNblNTuUrfPeYXPmZtDlRvoeS5u+CofQ5WLq8UKiJhx07HdWNqviMXUeRElXnYzDRYQAEAHMYsBRm6SulJZSH1pkpyWE6SMwJwTIwmQnihjqzcFBvcu4xZXuI22W40WxqQXlErUJoZRIrV2ynJKe0kCGUMNUrP2eGfcYlNR4lYWSuzUtR/MUdltP267quzCCkDgY6cNGU1zNv7eYh133I0MXYabhDrTDiSJGqHG1cayh7oKmiqUotJtffyMxxDTTsTe1a3SjWQ8lJLbsplpcpnSUEYFjZh0gR5/F6Pq4be98c1+8jo0q8anDidyy1g6PSE0dx1lK1tOTQojCMoyOkTAMjgmAYI16lOhaDtfczVQUqjub3MR2GISgbsjljd8YoxPMhNDlZqovWI3j8KoXR5167jepyMxSesXvfyiCrzsKfIjdY3KO74wzDcWaV+CE2skbB3ROPY231K97wTFEOixEuoheJxwlGRg01kjdHdGqNGNI6lXnB3pimPRYh9VC8Tjhql5De74CKa3JETT5pC7eUnfT8QhEOZeKGy5WbrIdZ6g71Q3EcwujyfPyCgZY2GMUOczW5TU7lK3z3mFz5mbQ5Ub6Hkubv9UPocrF1eZCoiYcdOx3Vjar4jF1HkRJV52Mw0WEABAAQAVvdPuemmzpVFH94AAWiYAeAEhInAlYGLMRgOYx0cFjdl7E+X8f0KqU9behGwFxpoICqY8tSyMLbRCUJ7CogqVtFXZDKuk5XtTW74+vM1VFd5ts9ceoxbUqjPONLAmAshxBlmOAKGic/QYXHSk475q6+j8jbYKTsjl2h3PVMO9PSwK7a/zTYMxMHA4ojHpSPSdARpDSqqQ2dHg+L/AF5j6GG1XrSLSd6pvf8ABUcqfSiPj1GKuYjsiccN2Ryxu+MUYnmQmhys1UXrEbx+FULo869dxvU5GYpPWL3v5RBV52FPkRusblHd8YZhuLNK/BCbWSNg7onHsbb6le94JiiHRYiXUQvE44SjIwaayRujujVGjGkdSrzg70xTHosQ+qiIW/2zmxzCVISFOuLqoCp1RITUogY5YBLSRD9HYNYmo1J7lx8jGIrbOO7iVi/dGsmuX96kBiAao8hxQTHpP8bhmrON/m/M5yxFRO9zULoFk/2s4DPqqLmxfo4wtGYRO+p935m3aqmZ9Luh2TUZmlknzVFzbG+2My0bhZb3D7vzMLE1ErJm+i3S7JNqrdMhXYppuX3QD740Wi8Mt6jb5v8AdweJqPc2Sm126olxQRTG0tlR65E6gJP00kkoHbM9sscc3F6Gkrzou/wfH5ZlNHFp2jJFpUEzSsjCKg7lRyqHLIfV4oUUoATOICZ2DHEy3jymrJXVKctRvdaWGqxqANtqVIkkFZcBE9gA2449fh9GUqcFGe99/pHIqV3KV0I/lKsr+2n/AEaJ/wBUP7Dh/d+78zTayD8pVlf20/6NE/6oOw4f3fu/MNrIPylWV/bT/o0T/qg7Dh/d+78w2shihXU7JtqClvpeSDMoW2ykEZxNtKSNvfGstH0JKyVvn5mVWkegqFSA62hwAgLbSsA4wFAET4x5+Ss2ioqK67bpSWqTetHdUyltCVOKQaq1LUKwFYYQkJKcUpzM46+AwsJQ2k1e/AnqzadkJ3M7dqSt80WkPKeQ60uoVmspC0pUvKOEpKUqEjPDKUsM9dJ4WCoSqQVmvwb4abdRJlqR5Y6hF7pNtyrH0dhLSUl51SikqBKUpRgUSBjM1pAG3RI9rAYKOJj7fBWIq1V05Noq1y6BZJX61LsDVHl70GOutFYRfw+78ybtVXMy5dDsmozNMJMvqqL/ANcbS0dhZcYfd+ZiOIqR4M+mbolkkkG+ZkGeFpjZmQNJjVaLwqd1H7vzB4mo1a50qHdVpiVTdbadBx4FNqObAQSBi1YRV0NQnvi2n9ft/ZvDFzjZNFn2i23UeyBV0ZKXAiamlyChhxiWBSe0aROUcqWBq4aT1t67n3FEq8aiVjptZI2DujlFrG2+pXveCYoh0WIl1ELxOOEoyMGmskbo7o1RoxpHUq84O9MUx6LEPqoqe7cf/wAf77/hjsaB/wCT/r+ybHfx+ZVyzIE9kehXEgLhZuTURVX8/ScJH0mM5H+V2x5labr61tWP38zpPCQtc20u5DREqkKRSckHCWDjnobGiN6mma0JW1V9/M1hhYSjcjNtNzRyjNqeo7heQhJUtCkgLCRlKSRgVIYSJAyBx4oqwellWnqVFZ5939C62F1FrJkAjskZd1xWzBeojzCzNTEgnT0agqoPQQsbABHn9JUFTqa6/l+Vx/RbQm5JJ9xKbJ9S75lXwmODS54+KOhPgzzOjENke+fE4RPbm9ojVlW3luPONltwJAR0ciCmczWSYgxmLlQkkkncbTpqS3kw/IrRf2qkf7P9ER/5Sp7q+/mN2MQ/IrRf2qkf7P8ARB/lKnur7+YbGIxQbjdCQsKW8+6kGZQotpSrsVVQDLYRGstJ1WrJJAqMSx0pAAAEgBIAYgM0o5w0863XP8VpGxv+E3HosB/rx+f5JKvMJXOP8So/73+A9GNJf6lTw/aN8N1EX7HizrlVXb8uh+Zc+NMeo0L0n8v2czF85W7CKykp1lgcSB4x2JOybJC2aTceaQqV9uHBPIRzjgVdMzg7aiLaeEUle4q7cgrEBumSJ12p5icaVjRojNLTblK0off+jM8HZXTIXbTajSbHKk8kKRWkHUElBOMAzAKVSzEbJyjq4fGUq7ai967u8lnSlBJvgzj0KluMOIdaWUOIVWSoYwR3jMRiIJBiiUVJOMuDFptcC/rTrPJp9FQ6JBQ8hxI+itIE/QQQodhEeKxuFeGquHdxXgdqjU2kdYkjfUr3vBMaw6LNZdRC8TjhKMjBprJG6O6NUaMaR1KvODvTFMeixD6qKnu3fqf77/gjsaB/5P8Ar+ybHfx+f6KtdyTsMeiXEgR6hov0Nqe8R4Bc68f2dx8r8BmyHWeoO9UMxHMaUeT5+RpD6GwpbhAQlpSlk4gkCaieyUGGTdSy4hW5Dy4nFgEho0R7pnGLWuDtGdOX9Hom0z7fzp7u+ORpZrVivH9FOH4lhWT6l3zKvhMeYpc8fFHUnwZ5nRiGyPfPicIua4O8lLFJrKA/PpxkD6EcPS0oqcbvu/ZVh4tp2RaF+N66eIjlbSGZRs5ZBfjeuniINpDMNnLIL8b108RBtIZhs5ZBfjeuniINpDMNnLI883WVhVlaQQQRJvCPNIj0mj2nh4tfH8kVZNTaYpc5P/kqP+897DsoxpL/AFKnh+0bYbqov2PGHXKqu35dD8y58aI9RoXpP5fs5mL5yuqF1jfnU/EI68+V+DJFxPUdkssbvjHiMRxR2KHBmqi9YjePwqhdHnXruN6nIxWzlAbpKXmXU1kL8kj1UyI0EGRBzECGbWVKtrx4oxGKlTSZ5sshRFMOuNKym3FIJxTKSRPYZT9Me1p1FUgprvSf1ONKOq2mTm43ZAopLrP0XWa43myMW1KleyI5Gm6SdKNTvTt8n/4V4KVpOOZdDfUr3vBMcGHRZZLqIXiccJRkYNNZI3R3RqjRjSOpV5wd6Ypj0WIfVRU9279T/ff8EdjQP/J/1/ZNjv4/P9FXKExLsj0KICw27rNJTL+7s4JZ3M0u3sji/wCEpXvrP7FfbJWtYzSrrtLWZhhgGrL9KdMvpDTG0tDUZO7k/sYji5xVkiN2ftwpdNTUdcAbztoFRJ3sZVsJIwCK8NgKGHd4Lfm97F1K86m58DlWMsc7SXA2y2pxZzDMNKjiSO0xTVqwpR15uyFxhKTtFHoO57a6KBRVNTCnFeW4oYitQIkJ/RAAA2Tzx5eviniakpd3BeB0FT2aivqM2SM2HfMr+ExzaXUj4r8lc+DPNCMQ2R758ThHdtetrpNAStLCkALUFKrICsIEhKI8TgaOIadTuG0606atE635TbIa7X+kOcTf4fC5P6jO11A/KbZDXa/0hzg/w+Fyf1DtdQnFzm3F2yHStvpTXbSFBSAQFJJkZgkyIMsWOeLBh5Ok8BDDasoPc8yvDV3UupE3jklRRF1D/En9jf8ACRHr9E/6kfn+WcnFdV/I03OP8To28v8AguRvpP8A1J/L8oxheqi/CY8adcqy7gJLoXmHDxUgx6nQytSkvD9nLxTvIrmhdY351PxCOtPlfgyVcT1HZLLG74x4jEcUdihwZqovWI3j8KoXR5167jepyMxSesXvfyiCrzsKfIjz/dGRVslSZa6TxbbJ95Meu0Y74SHz/LOXieqzNzdwpslRpZ1LB2Fpfyg0ok8JP5flBheqj0I31K97wTHlYdFnRl1ELxOOEoyMGmskbo7o1RoxpHUq84O9MUx6LEPqoqe7d+p/vv8AgjsaB/5P+v7Jsd/H5/oq5ZkCdAj0K3kBZ7dyEqq/34YSP1c4Jy/zu2OCtOLWts//ANf0X9iVr3OFbzaC5YtKF9N06FGSlBst1CZ1QRXVgMjhnjkM4i/C4+Nebhaztfje/wCCapRcY6y4EOMXiS+bndkmaRQ0lpttpSTVdbQkJAXpkMyhhBw45Zo8dpOlUp13rtu+9N5f0dfDSjKCt8yXUSkBBMwTOWKWaek9sS0qihe5vUg5WsaLMPtqZePRmZZXh8nVOORh0KlOU1u70LcJqPE8vIxDZHtXxOSTW0K01qyLbq3HXEFDgSAhLZBmJ4axjmY7SHZZRVr3KKOH2qbuSj8ktH/aaR7DPOIf84/dHdieYfklo/7TSPYY5wf5x+6HYnmS21G1eiWNSsNpdcWsis4somQJySAkgACZ/EoixWPWItrrcu4dTw8qfKyQdK19Wr3f1RJr0shmrUzKCupkGyb9USEm8H7pEeq0Y08NHV4b/wAs5uITVR3NNzQj+1KLMTFdcx+5djbSLSws78N35QYe+0Vj0Gl5ofoz9096o8oqlJdx0nCo+8qW7q+FvUWQIky5jlrI0GPQaHmpwnbNfshxMHFq5W9C6xvzqfiEdafK/Bkq4nqOyWWN3xjxGI4o7FDgzVResRvH4VQujzr13G9TkZik9Yve/lEFXnYU+RHn26E8F2SpJGZwJ9KUISfeDHr9Gx1cLTXw/LbOViHerI23NGSqyVHl9ErUdgaWO8iNdKSthJ/G35Rtheqj0E31K97wTHlodFnQl1ELxOOEoyMGmskbo7o1RoxpHUq84O9MUx6LEPqoqe7d+p/vv+COxoH/AJP+v7Jsd/H5/oq13JOwx6JcSBHqGi/Q2p7xHgFzrx/Z3HyvwC2KgopAWy4JocaCVDaVYRoIOEHMQIfOpKlVU48ULpxUqbT9cDzhZ+xC6E+thzGg4FZlpOQsbRwMxmj2GHrxr01Uj3/nvRyqkHCTizoWkWxmx9JCzPol+Q6Mfk5lAaUnDsrDPCcfhFiaWquZb145fM3oVdnK/d3l+oeSQCFAgiYIIkQcREeMaadmdgXsmsdC7hHUrzjVMb0upHxRiXKzzSjENke9fE4JbVxZQDNIw/p0/BHmtO9SHh+zpYLlZY1caRxEcMtCuNI4iAArjSOIgAK40jiIAKKunn/yT+xv+EiPYaJ/1I/P8s5OK6r+Rpucn/ydG3l/wnI20n/qT+X5QYXqovuuNI4iPGnWKnu1EF6jS+qX8SY9JoLkn4r9nPx3GJX9C6xvzqfiEdufK/BkK4nqOyWWN3xjxGI4o7FDgzVResRvH4VQujzr13G9TkZz7Z7LN0Nt59w4EYhnUqqKqB2k4IdChKvX2ce/1c0U1CkpM83Uh9Ti1LWZqWsrUdKlElXvJj2sYqMVFcFu+hyG23dlg3GbGlT71II8lDfRpOYqWQVekJSPaji6crJU40+9u/yXr7FmChvci5G+pXveCY4UOiyuXUQvE44SjIwaayRujujVGjGkdSrzg70xTHosQ+qip7t36n++/wCCOxoH/k/6/smx38fn+irXck7DHoo8SBHqGi/Q2p7xHgFzrx/Z3HyvwGbIdZ6g71QzEcxpR5Pn5EDunWtX2x0zYm8wCQBjW3jWjtIyhsIzxdorGbGpqS5ZfZ9z/T/oXiqWvG64opMGPWHKLiuPW3LU2aEuRU0ms0TPC1MAo9UkS7CB9GOBpam6bVaK3Pj4/wB+uJbhrT9lk+srTlFh3AnqV6dUxyKeIbmlbvRVKirM8vIxDZHtnxOQXBcOpCkMUmQGF9OOepHn9M1XCpC2X7LsJTUou5Zd/r0J98cbtLyKthHML/XoT74O0vINhHML/XoT74O0vINhHML/AF6E++DtLyDYRzKBuqOFVk3yc4b/AISI9VoyWthovx/LObiI6tRo03NFlNlKKRjC1/wXY20jLVws34flBh1eokehL/XoT748n2l5HS2EcyoruLxW9RSQOqcxT1kR39DVNeE/FfsixcFFqxWrLlVSVY6qgZbDPwjstXViQsqkXYXVmd5tjBLrVf0RxqmhYTd9d/T+yuGLcVaxqN118SKaK0CMRK1qGIjCABp0xiGhIRknrv6GZYxtWsQ62O2Sk2QXXpC54ZpQkVUJwS8kacGMkntjp0MNSo31Fx4vvJp1JS3MVsPYt2lvIYYRWcWcAzAZ1KOZIzn/AOQ2pUjTjrS4GsYuTsi/rV7DIoVGbZRhkKy1a61ZSvAaAAM0eJxWIliKrqP5eB2qdNU46qO831K97wTBDos0l1ELxOOEoyMGmskbo7o1RoxpHUq84O9MUx6LEPqoht0S1ldkGEhqXStLrJCjIKBElpnmOIjZ2zFOjcZHDVHr8Hx/TNcTRdSO7iivbDXNqa46gUhnoWSQVKUttVZOMpSEKJmRgwyAn6I7uJ0pRp07wd2+HH9kVPDSlKzLubyk76fiEeThzLxR1JcGOU6jKUqsnDgkRgzTkRPbFNak5O6EUqiSsxa93NQ8Uf1QjYzyG7SGZUtudzGk9Mp2hs121qrFus0ktqOVKsoAoJwiWLFKUelwOkP/AJqFfc138b/TvOdWorWvA6dzW0Ol0V5VIpDdQ9GUIbrNqPlEEqVVVICScAnnzSwz6UxSrQVKkr77t/8AozDQ1HrSZYq6ItQILZkRI4UYjj+lHCVKondIt2kMykLJ3L7ItOFLVHLrc/IWHGBNOasFLElSlPNHrqOkKU4Jzeq+9f8AlzlTotPdvRZloNqjtj6NUWmbi3OkXIokDIAJBnhkBj0kxwNI1ZYmrrRW5bl5l2HUacbNklvdzUPFH9UQbGeQ/aQzC93NQ8Uf1QbGeQbSGYXu5qHij+qDYzyDaQzC93NQ8Uf1QbGeQbSGZWt0i0GlUl4UijNVypAS4is0lU04EqTNUjgkCJ5hjng72i8WqVPZVd2T4/LcQ4mmpy1os13Orn1Lo9IFJpLVSokhtFZpSipQKSo1VEABJVtnmlh20njFUpbKlvvxfDdlv+IYamoy1pMs693NQ8Uf1R5/YzyLtpDMjFvdpS7JNoq+Q60SUKNUpIVKslUlTkaqcOaUdDR+IqYWTvG6fHh8mIrxhUXHeV4q5LZIfRZOx3mmO2tKUcn9vMj7O819/Ix+SayWo1/qjlGf8nRyf28w7O819/I2tXIbJKxmjp7FOrn91siD/J0cn9F5muweY7QrkbgVKkUlIAOENJKicAOBS5Sx6piOvpuMW1CG/wCPkvMfTwbaTbLKtOteo9BrJYblNIrLOFa5HBWJ7hIDRHM7VVxE26j+XcPnSjTilEYayRsHdHOK2Nt9Sve8ExRDosRLqIXiccJRkYNNZI3R3RqjRjSOpV5wd6Ypj0WIfVQvE44apeQ3u+AimtyRE0+aQrznwxRMtw42XwvXPBPKGbWeZps4ZBfC9c8E8oNrPMNnDIL4XrngnlBtZ5hs4ZBfC9c8E8oNrPMNnDIL4XrngnlBtZ5hs4ZBfC9c8E8oNrPMNnDIL4XrngnlBtZ5hs4ZBfC9c8E8oNrPMNnDIL4XrngnlBtZ5hs4ZBfC9c8E8oNrPMNnDIL4XrngnlBtZ5hs4ZBfC9c8E8oNrPMNnDIL4XrngnlBtZ5hs4ZBfC9c8E8oNrPMNnDIL4XrngnlBtZ5hs4ZBfC9c8E8oNrPMNnDIL4XrngnlBtZ5hs4ZBfC9c8E8oNrPMNnDI+CSSSTMk4Tg8NkaNtu7N0klZDNjco7vjD8NxYmvwQm1kjYO6Jx7G2+pXveCYoh0WIl1ELxOOEoyMGmskbo7o1RoxpHUq84O9MUx6LEPqoh1vNuH9mBr8yXS4VfSqJSEVZ4ZGajWEh2GKNH4Dtbl7VrfPiYrVtlbdcm7CQ+w2rCmbaVCYwiaRgI9MiIJ0rrVfcKjUtK58f2erWT74n7M8x23WRC7U7cL/pj9FDBb6IKIWSTMIWEELTIVFEmYEziIi7EaKdKlGprXv8AvfuzFxxSk2rBaNbebKPPNBgtdEmsCSVTFarJYkKi+zDn0QYrRToRjLXvf4fjNGIYtSbViZ3grSn3xD2Z5jdusiLW/wBsRsU02vog6XHKoFYoSJCZmZHDoEtOiK8Jo115NOVrfC4upilFcDv2KSaQw08BVDrSXAlU6ya6QqR7ROJ54Rwk434G6rp9xFbHW4dNZNdj+gIqqWnpSTjbEyVJq+SgyMlTwzTrYK56KccOq2v8rZ/HP13C1ilr6tjNgLbzS7IvUIMFHRlYDhUTPolBKipMvJBngwnNpjFXRbp0I1dbjbuzMrFJyasTS8FaU++IuzPMZt1kF4K0p98HZnmG3WQXgrSn3wdmeYbdZBeCtKffB2Z5ht1kF4K0p98HZnmG3WQXgrSn3wdmeYbdZBeCtKffB2Z5ht1kF4K0p98HZnmG3WQXgrSn3wdmeYbdZBeCtKffB2Z5ht1kF4K0p98HZnmG3WQXgrSn3wdmeYbdZDNEo1SeGZOM4sWICH06aghNSprHJaxDYO6IC1jbfUr3vBMUQ6LES6iF4nHCUZGDTWSN0d0ao0Y0jqVb470xTHosRLqohN0O2j+z0s/3ZL1dZwryUlEpAYD5ZrYNhxxXo3Bdpcva1bZcd/6zNcRV2aW65ptytyVQBRimiV+mTWIV5JTk/mxIGbnle7Ec2cDo6OIc0521fV/AK2IlC1lxJihAIHkgTGIgTG2OW0UXIbanbSKXTaQxeiWqlYlYAreQoJAdwZRnMbDjxx1MZgVRoQqa9793ir7ielWc5tWsTBuioSSUoSCozJCUiZ0nBhMcxtviyjgcC3m2A2Oo6XUspcKnQjDgSmYJmogdkhtizAYNYqq4N23X+IqtVdON0rnSsU6ml0Zp1bKU9I2lZbUkKqkiecYewyhFWDo1ZQi+DaubxlrxTZ0OjGqOAhJvc+E0ZFYqqJCiJFVVMyNBMpyjOs7WvuMd9yIWAtpFIsi/Rr0SipWBcl5Z6MgAuYMSsYw6Mc46eIwKp4WFXXve27u35eHeTwrN1HGxMujGqOAjllNw6Mao4CALh0Y1RwEAXDoxqjgIAuHRjVHAQBcOjGqOAgC4dGNUcBAFw6Mao4CALh0Y1RwEAXDoxqjgIAuHRjVHAQBcOjGqOAgC4dGNUcBAFz6EBgZb6le9/SPCKI9FiZdVC8TjhKMjBprJG6O6NUaMdoT6AkhRxqOAg4QQIrozioWbJ6kJOV0Qy6PbG5QEs3sx01dZrFQcUlNWrVSJYaypmRJwVTgOa7A4PD13K8rW+Pn3IVVrVYW3ErovRLQhSqyVFIUUGRKFETIPk4xOUQuFFNpMdrVX3G6o1rq/HqxjVpZhepkAaZ1zhx4Mf3YNWlmF6mQVGtdX49WDVpZhepkYU0ycBWT6P/WDVpZhepkZqNa6vx6sGrRzC9TIKjWur8erBq0swvUyCo1rq/HqwatLML1MjHRM4654f+sGrSzC9TIzUa11fj1YNWlmF6mQVGtdX49WDVpZhepkFRrXV+PVg1aWYXqZBUa11fj1YNWlmF6mQVGtdX49WDVpZhepkFRrXV+PVg1aWYXqZBUa11fj1YNWlmF6mQVGtdX49WDVpZhepkFRrXV+PVg1aWYXqZBUa11fj1YNWlmF6mQVGtdX49WDVpZhepkFRrXV+PVg1aWYXqZBUa11fj1YNWlmF6mQVGddX49EGrRzC9XI+6Q+30ZSk5pASOmNpzhqNJmsIT17sUiQoEoyMG0CQlnGA7RGLW3MXe+8+oACAAgAIACAAgAIACAAgAIACAAgAIACAAgAIACAAgAIACAAgAIACAAgAIACADBMoANd4O6nvEN2M8jG2hmbLM9YN2N8RxNKHKJQgeEABAAQAEABAAQAEABAAQAEABAAQAEABAAQAEABAAQAEABAAQAEABAAQAEADNjetT6e6G0eYVW5GSCLSI//2Q=="/>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0" descr="data:image/jpeg;base64,/9j/4AAQSkZJRgABAQAAAQABAAD/2wCEAAkGBxMQEhUUExIWFRUWEB4XFxUYFxIXGRcYGBoYGxQYFx8YHSggGRolHRYWITEiJSkrLi4uHB8zODMtQygvLisBCgoKDg0OGhAQGzUkICQ0LDAtLTQ1NiwsNywsMTAsLCwvLCw3LCwsLCwsLCwsLCwsLCwsNCwsLCwsLCwuLCwsLP/AABEIAOEA4QMBEQACEQEDEQH/xAAcAAACAgMBAQAAAAAAAAAAAAAABAYHAQMFCAL/xABPEAABAgICDgUIBQkIAwEAAAABAgMAEQQSBQYHFCExMkFRUnFykdETM2GxwSJzgYKSobLhQlNiovAXI0NEVIOzwtIVJDVjk6PD0yXi8TT/xAAaAQADAAMBAAAAAAAAAAAAAAAAAwQBAgUG/8QANxEAAgECAgcFCAICAwEBAAAAAAECAxEEUQUSEyExMjMUQXHR8CJSYYGRobHBQuEVNEOC8SOi/9oADAMBAAIRAxEAPwC0z5flKwk4cOHHmHZHNlJyd2Xpau5GOjGgcBGtjNw6MaBwEFguHRjQOAgsFw6MaBwEFguHRjQOAgsFw6MaBwEFguHRjQOAgsFw6MaBwEFguHRjQOAgsFw6MaBwEFguHRjQOAgsFw6MaBwEFguHRjQOAgsFw6MaBwEFguHRjQOAgsFw6MaBwEFguHRjQOAgsFw6MaBwEFguHRjQOAgsFw6MaBwEFguHRjQOAgsFw6MaBwEFguHRjQOAgsFw6MaBwEFguHRjQOAgsFw6MaBwEFguZCAMWA6RgMZW7ejD38TP9quaE++KO0SF9njmfLWSN0d0TIaz6jJgIACAA7AJk4hpgSbdkDdt7HL1QhM3FYToPuGcxVsYRXtiNpKT9lHzJnSrgvlGNWj6uZvVyCTOlXBfKDVo+rherkEmdKuC+UGrR9XC9XIJM6VcF8oNWj6uF6uQSZ0q4L5QatH1cL1cgkzpVwXyg1aPq4Xq5BJnSrgvlBq0fVwvVyCTOlXBfKDVo+rherkEmdKuC+UGrR9XC9XIJM6VcF8oNWj6uF6uQSZ0q4L5QatH1cL1cgkzpVwXyg1aPq4Xq5BJnSrgvlBq0fVwvVyCTOlXBfKDVo+rherkEmdKuC+UGrR9XC9XIJM6VcF8oNWj6uF6uQSZ0q4L5QatH1cL1cgkzpVwXyg1aPq4Xq5BJnSrgvlBq0fVwvVyCTOlX3+UGrR9XC9XI+qTRUhBUknECDOYzRmdKCi2jEKknKzFIlHiUZGDTWSN0d0ao0Z9RkwEAB2ATJxDTAk27IG7b2PISGU1lYVnBg+FPZpMVxjGlG74kzbqOy4CS1lRrKx+4DQImnNyd2URioqyMRqZCAAgAIACAAgAIACAAgAIACAAgAIACAAgAIACAAgAIACABls/mVjQrvqnvJimPRYl9VC8TDhKMjBprJG6O6NUaM+oyYDsAmTiGmBJt2QN23seQkMprKwrODB8KezSYrjGNKN3xJm3UdlwElrKjWVj9wGgRNObk7sojFRVkZZaKzIek6Pn2RmnTc2YnNRV2NuKbb8kICiMeAHiTniiUqdPdYTFTnvufF8o+qH3eUa7aHum2zlmF8o+qH3eUG2h7obOWYXyj6ofd5QbaHuhs5ZhfKPqh93lBtoe6GzlmF8o+qH3eUG2h7obOWYXyj6ofd5QbaHuhs5ZhfKPqh93lBtoe6GzlmF8o+qH3eUG2h7obOWYXyj6ofd5QbaHuhs5ZhfKPqh93lBtoe6GzlmF8o+qH3eUG2h7obOWYXyj6ofd5QbaHuhs5ZhfKPqh93lBtoe6GzlmF8o+qH3eUG2h7obOWYXyj6ofd5QbaHuhs5ZhfKPqh93lBtoe6GzlmF8o+qH3eUG2h7obOWYxRy2sGSACMYITPs9ENg4TV0hU1KPFnLayRsHdEJYxtvqV73gmKIdFiJdRC8TjhKMjBprJG6O6NUaM+uwCZOIaYyk27Iw3bex5CQymsrCs4JD4U9mkxXGMaUbviTNuo7LgJLWVGsrH7gNAiac3J3ZRGKirIyy0VmQ9J0fPsjNOm5sxOairsbedDQqIx5zjlPOdKj+O2ic1TWrETGLm9aQkBEhQZCScISojSEqPhGdWWRjWWZmorVV7KuUZ1JZMNZZhUVqq9lXKDUlkw1lmFRWqr2VcoNSWTDWWYVFaqvZVyg1JZMNZZhUVqq9lXKDUlkw1lmFRWqr2VcoNSWTDWWYVFaqvZVyg1JZMNZZhUVqq9lXKDUlkw1lmFRWqr2VcoNSWTDWWYVFaqvZVyg1JZMNZZhUVqq9lXKDUlkw1lmFRWqr2VcoNSWTDWWYVFaqvZVyg1JZMNZZhUVqq9lXKDUlkw1lmFRWqr2VcoNSWTDWWZ8/jCCO+NeHEyNWNyju+MUYbixNfghNrJGwd0Tj2Nt9Sve8ExRDosRLqIXiccJRkYdI0NacATMDEQRizTmYY6Ek7InVWLW8YQkMprKwrODB8KezSYdGMaUbviKbdR2XASWsqNZWP3AaBE05uTuyiMVFWRllorMh6To+fZGadNzZic1FXY286GhURjznHKec6VH8dtE5qmtWImMXN60hICJCgYolGr+UrIzDW7T9nv2Y6KVK/tSFVKlvZjxPt2nknyJS0kEz2YcAjM8Q7+yaxoq3tHzfy/s8DzjXtEjbYw+IX8v7PA84O0SDYw+IX8v7PA84O0SDYw+IX8v7PA84O0SDYw+IX8v7PA84O0SDYw+IX8v7PA84O0SDYw+IX8v7PA84O0SDYw+IX8v7PA84O0SDYw+IX8v7PA84O0SDYw+IX8v7PA84O0SDYw+IX8v7PA84O0SDYw+IX8v7PA84O0SDYw+IX8v7PA84O0SDYw+IX8v7PA84O0SDYw+JtotMJVVVLDiImO2Rw6AYZSrOTszSpSSV0K0nrF738ohFXnY2nyI3WNyju+MMw3FmlfghNrJGwd0Tj2Nt9Sve8ExRDosRLqIXiccJRkYSOk0gIEz6BnJ7IvnNRV2c6EHJ2RyVrKjWVj9wGgRDObk7ssjFRVkZZaKzIek6Pn2RmnTc2YnNRV2NvOhoVEY85xynnOlR/HbROaprViJjFzetISAiQoGKJRq/lKyMw1u0/Z79mOilSv7UhVSpb2Y8TFLpPSYBkfF8u+NatXW3LgFOnq73xNBPyGkwnwGm+83NA4/KHbCYvbRC83NA4/KDs8zG2iF5uaBx+UHZ5htohebmgcflB2eYbaIXm5oHH5QdnmG2iF5uaBx+UHZ5htohebmgcflB2eYbaIXm5oHH5QdnmG2iZvJzQOPyg7PMNtELyc0Dj8oOzzDbRMXm5oHH5QdnmG2iF5uaBx+UHZ5htohebmgcflB2eYbaJqcbKTJQzTxzhc4ODszeMlJbj7ovWI3j8Ko2o869dxipyMxSesXvfyiCrzsKfIjdY3KO74wzDcWaV+CE2skbB3ROPY231K97wTFEOixEuoheJxwlGRg6pwrNY4yMHYMwEZnNzd2KjFRVkZZaKzJPpOj59kZp03NmJzUVdjbzoaFRGPOccp5zpUfx20Tmqa1YiYxc3rSEgIkKBiiUav5SsjMNbtP2e/ZjopUr+1IVUqW9mPExS6T0mAZHxfLvjWrV1ty4BTp6u98TQT8hpMJ8Bo602GRXXhViAHwp7e2K4QVJa0uJPKTqPVjwFl0hajMqI7ASAOGPbCJVZN8RqpxSsY6RWsr2lc4115ZmdSOQdIrWV7SucGvLMNSOQdIrWV7SucGvLMNSOQdIrWV7SucGvLMNSORGLP2/0WhkpLynXB+jaUVEH7RnVTsJn2R0MPgMVX3rcs3u/tiKlalAgtlLrVLWSGEJZTpUpbi+w4wkbJGOxR0RCPUm2/ovP7kk8U3yxSIzTbcKe9l01/wBVxTY/25RfDC0YcIr8/m4h1JPvOS7ZFxeU8tU9Zxau8w5U0uEfsa3Z8t05aMl1aT2LUnuMZ2afd9g3nUoVtdOa6um0gdhdWsegLJEJnhqMuMV+PwbKpJd5JLGXVqc3IO1X055lTaz6Umr92IauiaUuSTj9199/3HRxTXFJk5sBdNor5AU4pleo8RVV2JXMjZOR7I5VXR2KovWXtL4eXH6FMa1Kpu4MmlkDNQIwgox+mIMTzIdQ4M10XrEbx+FULo869dxvU5GYpPWL3v5RBV52FPkRusblHd8YZhuLNK/BCbWSNg7onHsbb6le94JiiHRYiXUQvE44SjIwaayRujujVGjHGHClpRGOtIemQn74rpy1aTZPNXqJMVAiUeMUSi1/KVkaNbtP2e/ZjopUr+1IVUqW9mPExS6T0mAZHxfLvjWrV1ty4BTp6u98TQT8hpMJ47ho602GRXXlYgB8Ke3tiuEFSWtLiTyk6j1Y8BRxwrNZWPMMwGgc4nnNzd2PjFRVkZabKzJPpOYDSeUYhBzdkYlJRV2MLoYGNwDaAPGHuhFcWKVVvgj5vdP1qfd/VGNjH3jO0l7py7YbL0agNF159MsSUJAUtZ1UCthPbiGciHUMC60tWDuayr6q3opW2i3yk02aAehZJ6tBIKh/mKxnYJDbHocJoyjQ3v2pZv8AS9Mhq4mc93BHOtdtVpVOP5hsVJyLqyENj0nK2JBMVV8XSo88t+Xf68RUKUpcEWVYe5BRkyNJpfSHVRJCNhMyo7QUxyqulZPdTsvu/L8lMMPbmTZKqDaVY9mVRqjzGJSkJcV7S1E++OdUxFapzVX9bfZD4xjHhA7DdBbTkrbGwJHcYldJPjIYptfxMrobZxuIO0JPjAqUVwkZ2kvdOZS7TqDSMtmjqJzhtAV7SSFe+KadWrDkqv6/oVLVfNAidn7kNGlWYeW0omVU/nEYifpGtm1oujpWrSX/ANEpfZ/bd9hXZ4Tfs7vuVxbDaZS6FNS267Y/StzUkDSrBNHpEu0x08NpChX3Rdnk9z+WZPUw84cVuMWs240mgSCFV2vqVklMs9TOg7MGkGM4vAUsTzKzzXH+/W8KVeVPhwLptOtpo9kCgtKksHy2lSrp8lWH7SftDBsxR5qrgquGqpTW7ufdw9bjoKtGpTbR26T1i97+URJV52Np8iN1jco7vjDMNxZpX4ITayRsHdE49jbfUr3vBMUQ6LES6iF4nHCUZGDTWSN0d0ao0Y0jqVecHemKY9FiH1ULxOOG6Wr822MxAn2yGKKqzeokIpr22xQxKPHWmwyK68rEAPhT29sVwgqS1pcSeUnUerHgKOOFZrKx5hmA0DnE85ubux8YqKsjLTZWZJ9JzAaTyjEIObsjEpKKuxt1wNCojKznR2nt7IplJUlqx4iYxdR60hGXzOnbEj372UCtlH3G2XFtN9K4lBKW5hNcjEJwylGMppTdl3sxJtK6PPNlKe/TXyt2st5SqoSAZjDINoTjSAZirjnOeGce2pUqVCnqw3RW/wDtv9nFnKU5XfEsi0+5olADtNAWrGGJzQnzhGWeweTvRwsbphy9ihuWff8ALL8+BdRwiW+f0LDccbZQSopbbQnCTVSlKR7gI4iUpyst7fzZZdJEIs5dQozJKWEKpCh9LIbntImr0CXbHWoaGrT31Hqr6v18yWeMguXeQyyF0qnu5C22RP8ARoBMu0uVvdKOrT0PhocU5eL8rE0sXUfDccZ+2mnLwqpj/quLR8BEVRwWGjwpr6X/ACKdeo/5M+WbZ6ajCKZSPS64v4iYzLBYeXGmvol+DG2qe8zrUK6LZBvKdQ6NDjae9uqffE1TROFnwjbwfncasXVXfcm1i7rrLyUIpTSmlA4XEnpEHARMiQUnHmCohxWiamp/83fx3Py/A2liYqV5bia0amNvt12nEuIIMlJIUDpGDP2RwZ0505as1Zl8ZKSuiK2+3NmX1FyiBLLpTWKBgbcM84GQrtGDSM8dulpSVGSjU3x+68yDsynG64lQBT9Bfn5bD7KpzxKSe4pI2gg5wY7ydOvDdvi/XrvI2pRlbgy/rWrIP0mjodpLXROrE1JwieASVI4U1hhqnCJx43HQhCvKMHdet39nXotumrnesblHd8Y1w3FmK/BCbWSNg7onHsbb6le94JiiHRYiXUQvE44SjIwaayRujujVGjGkdSrzg70xTHosQ+qheJxw1S8hvd8BFNbkiJp80hdvKTvp+IQiHMvFDZcrN9kOs2IEvSTPuHCG4h+0Lo8pobbKiAMZz6NJhUIOTsjeUtVXHHXA0KiMrOfE6T2RTOSpLVjxERi6j1pCMSN33spN9Eo3SYTgRwKtnZ3w+lS1t74CqlTV3LiOXg3oPtL5w/YwyE7WeZzmrVKGmkKpIZAeUmRXNc+0jDgURgJxkCHucnSVJv2V3Gl3ra3ec23O2KiWLbrOArcUPzbKVqrL7Th8lAzqPomcEZw+AVeVkt3ezMsRKK4lD2yWyv05ZU8uSAZpaBV0aNEgThP2jM7MUeiw2EpYdWprfn3+vgRVK06nMzvWsXMqbTQFrAozR+m4DXI0pbwE+sU9k4XWx9KnuW9/Dz/9CNJssexNyOx7IHShykK0rWUp9CW5YOwkxzamka0uG718RypRR32bR7HIxUJjaUAnicMSyr1ZcZv6vzGqy7l9Ea6fabY8oUbyYmEmR6NM+MLlXqwi2py+r8zaKTkk0voiMWSubUB6dVCmVaW1mXsrmngBGKWl8TDi9bx81ZjJYSm+6xCbYrl9KoyOkZIpDZzJBS6Mf0MIVgH0TM6I7dDSlKcU5+y39Pr5/UinhpJtR32IrYizD9CcKmVlCpyWk5KpY0rScejSMxEWV8PSrxtUV13f0xUKkqbui7LVLeWrJyBHRPpR5TZMwrSps/STpGMcCfM6SwU6LUuMc/M6OFqKSa7zrUiwNHpL7DjzKVrbXNKiNAUQDrAGRAOI4YmwuJq03qRdk+IytTi1rNb0dGk9Yve/lEIq87N6fIjdY3KO74wzDcWaV+CE2skbB3ROPY231K97wTFEOixEuoheJxwlGRg01kjdHdGqNGNI6lXnB3pimPRYh9VC8Tjhql5De74CKa3JETT5pC7eUnfT8QhEOZeKGy5WbrIdZ6g71Q3EcwujyfPyCgZY2GMUOczW5TU7lK3z3wupzs2hyo+6LR+kOHJGMaZzwbMEMo01J3ZrUnqrcdYCLSQIACACuLqNz802dKo3/wChKQFNk4HUpxSngSsZsxz6Y6OCxmy9ifL+BVSnrb0b7QLmzVCCXqQEu0mUxnQydCBnV9s+iWfXFY6VX2Y7o/d+sghTUSYWbs3R6E30lIdS2nNPGo6EpGFR7ADElOlOo9WCuMbS4lYWcu0GZTRKNgzOPE4diEHFtUNkdOlovvqS+S8/6EyrZEUpV1CyizMUhLfYhpmX30qPviuOAoLuv8/KwvbSNTV0qygwKpVcESIU0xL7qAffGJ6Pw8lbV+7MqtNO6O7Ym6y4CBSaOlQ1miUn2Vkg+0I51bQcXvpSt8H5ryKYY1/yRZVhrY6NTmEmjuhRSrykYlomFZSThG3Ecxjl4rDVKEFGa8iilOM5to4VuVpbNPSViTb4TgcAypYg4BlDtxj3HOC0jUw7txjl5ZfgzWw8anwZwrRbnjlGdD9MAC0KPRNhU5EEjpFEY54ao0YToHQ0npHWjsqXB8X+vMnwtD+TLLovWI3j8Ko4dHnXruLKnIzFJ6xe9/KIKvOwp8iN1jco7vjDMNxZpX4ITayRsHdE49jbfUr3vBMUQ6LES6iF4nHCUZGDTWSN0d0ao0Y0jqVecHemKY9FiH1ULxOOGqXkN7vgIprckRNPmkLt5Sd9PxCEQ5l4obLlZush1nqDvVDcRzC6PJ8/IKBljYYxQ5zNblNTuUrfPeYXPmZtDlQ1Yz6WweMUYbgxNfuA2R0JmNM5E7BLvMZeIV+AbB97HWnAoAjERD001dCWmnZn1GTAQAI2cpDzTDi2Gg86lBKGyatY6J++WfFMTnG9NRc0pOyzMO9tx5jsrZCk0+kFTxW68pVUJkqYM+rQgZMj9EDTPDMx6aEIUoWjuXrfcjk3J7yfWtXHnnQF0x3oAf0TdVTnrKM0oPYAqIK2k4x3U1f493r6DY0cyc0O5dYxsYaOXDrLcdM/QFBPARDLH13/ACt8kM2UcjFkrmtjC2oijVSEkgpceT/NI+kRo9IYiMW1L8G0aMHJKxBLO3KSAVUR4q/y3ZAndWkAegj0w3D6bTdq0fmvL14G08F7jK+PT0J6flsPNndUnwKT6QRpEdv/AOden3Si/XrvI/ahLJl92r05+kURDlJa6NxSTgxVh9FZT9CeOr/8HjMXTp06zjSd163fHxOvSlKUU5LeSOyOWN3xjGJ5ka0OVmqi9YjePwqhdHnXruN6nIzFJ6xe9/KIKvOwp8iN1jco7vjDMNxZpX4ITayRsHdE49jbfUr3vBMUQ6LES6iF4nHCUZGDTWSN0d0ao0Y0jqVecHemKY9FiH1ULxOOGqXkN7vgIprckRNPmkLt5Sd9PxCEQ5l4obLlZush1nqDvVDcRzC6PJ8/IKBljYYxQ5zNblNTuUrfPeYXPmZtDlRvoeS5u+CofQ5WLq8UKiJhx07HdWNqviMXUeRElXnYzDRYQAEAHMYsBRm6SulJZSH1pkpyWE6SMwJwTIwmQnihjqzcFBvcu4xZXuI22W40WxqQXlErUJoZRIrV2ynJKe0kCGUMNUrP2eGfcYlNR4lYWSuzUtR/MUdltP267quzCCkDgY6cNGU1zNv7eYh133I0MXYabhDrTDiSJGqHG1cayh7oKmiqUotJtffyMxxDTTsTe1a3SjWQ8lJLbsplpcpnSUEYFjZh0gR5/F6Pq4be98c1+8jo0q8anDidyy1g6PSE0dx1lK1tOTQojCMoyOkTAMjgmAYI16lOhaDtfczVQUqjub3MR2GISgbsjljd8YoxPMhNDlZqovWI3j8KoXR5167jepyMxSesXvfyiCrzsKfIjdY3KO74wzDcWaV+CE2skbB3ROPY231K97wTFEOixEuoheJxwlGRg01kjdHdGqNGNI6lXnB3pimPRYh9VC8Tjhql5De74CKa3JETT5pC7eUnfT8QhEOZeKGy5WbrIdZ6g71Q3EcwujyfPyCgZY2GMUOczW5TU7lK3z3mFz5mbQ5Ub6Hkubv9UPocrF1eZCoiYcdOx3Vjar4jF1HkRJV52Mw0WEABAAQAVvdPuemmzpVFH94AAWiYAeAEhInAlYGLMRgOYx0cFjdl7E+X8f0KqU9behGwFxpoICqY8tSyMLbRCUJ7CogqVtFXZDKuk5XtTW74+vM1VFd5ts9ceoxbUqjPONLAmAshxBlmOAKGic/QYXHSk475q6+j8jbYKTsjl2h3PVMO9PSwK7a/zTYMxMHA4ojHpSPSdARpDSqqQ2dHg+L/AF5j6GG1XrSLSd6pvf8ABUcqfSiPj1GKuYjsiccN2Ryxu+MUYnmQmhys1UXrEbx+FULo869dxvU5GYpPWL3v5RBV52FPkRusblHd8YZhuLNK/BCbWSNg7onHsbb6le94JiiHRYiXUQvE44SjIwaayRujujVGjGkdSrzg70xTHosQ+qiIW/2zmxzCVISFOuLqoCp1RITUogY5YBLSRD9HYNYmo1J7lx8jGIrbOO7iVi/dGsmuX96kBiAao8hxQTHpP8bhmrON/m/M5yxFRO9zULoFk/2s4DPqqLmxfo4wtGYRO+p935m3aqmZ9Luh2TUZmlknzVFzbG+2My0bhZb3D7vzMLE1ErJm+i3S7JNqrdMhXYppuX3QD740Wi8Mt6jb5v8AdweJqPc2Sm126olxQRTG0tlR65E6gJP00kkoHbM9sscc3F6Gkrzou/wfH5ZlNHFp2jJFpUEzSsjCKg7lRyqHLIfV4oUUoATOICZ2DHEy3jymrJXVKctRvdaWGqxqANtqVIkkFZcBE9gA2449fh9GUqcFGe99/pHIqV3KV0I/lKsr+2n/AEaJ/wBUP7Dh/d+78zTayD8pVlf20/6NE/6oOw4f3fu/MNrIPylWV/bT/o0T/qg7Dh/d+78w2shihXU7JtqClvpeSDMoW2ykEZxNtKSNvfGstH0JKyVvn5mVWkegqFSA62hwAgLbSsA4wFAET4x5+Ss2ioqK67bpSWqTetHdUyltCVOKQaq1LUKwFYYQkJKcUpzM46+AwsJQ2k1e/AnqzadkJ3M7dqSt80WkPKeQ60uoVmspC0pUvKOEpKUqEjPDKUsM9dJ4WCoSqQVmvwb4abdRJlqR5Y6hF7pNtyrH0dhLSUl51SikqBKUpRgUSBjM1pAG3RI9rAYKOJj7fBWIq1V05Noq1y6BZJX61LsDVHl70GOutFYRfw+78ybtVXMy5dDsmozNMJMvqqL/ANcbS0dhZcYfd+ZiOIqR4M+mbolkkkG+ZkGeFpjZmQNJjVaLwqd1H7vzB4mo1a50qHdVpiVTdbadBx4FNqObAQSBi1YRV0NQnvi2n9ft/ZvDFzjZNFn2i23UeyBV0ZKXAiamlyChhxiWBSe0aROUcqWBq4aT1t67n3FEq8aiVjptZI2DujlFrG2+pXveCYoh0WIl1ELxOOEoyMGmskbo7o1RoxpHUq84O9MUx6LEPqoqe7cf/wAf77/hjsaB/wCT/r+ybHfx+ZVyzIE9kehXEgLhZuTURVX8/ScJH0mM5H+V2x5labr61tWP38zpPCQtc20u5DREqkKRSckHCWDjnobGiN6mma0JW1V9/M1hhYSjcjNtNzRyjNqeo7heQhJUtCkgLCRlKSRgVIYSJAyBx4oqwellWnqVFZ5939C62F1FrJkAjskZd1xWzBeojzCzNTEgnT0agqoPQQsbABHn9JUFTqa6/l+Vx/RbQm5JJ9xKbJ9S75lXwmODS54+KOhPgzzOjENke+fE4RPbm9ojVlW3luPONltwJAR0ciCmczWSYgxmLlQkkkncbTpqS3kw/IrRf2qkf7P9ER/5Sp7q+/mN2MQ/IrRf2qkf7P8ARB/lKnur7+YbGIxQbjdCQsKW8+6kGZQotpSrsVVQDLYRGstJ1WrJJAqMSx0pAAAEgBIAYgM0o5w0863XP8VpGxv+E3HosB/rx+f5JKvMJXOP8So/73+A9GNJf6lTw/aN8N1EX7HizrlVXb8uh+Zc+NMeo0L0n8v2czF85W7CKykp1lgcSB4x2JOybJC2aTceaQqV9uHBPIRzjgVdMzg7aiLaeEUle4q7cgrEBumSJ12p5icaVjRojNLTblK0off+jM8HZXTIXbTajSbHKk8kKRWkHUElBOMAzAKVSzEbJyjq4fGUq7ai967u8lnSlBJvgzj0KluMOIdaWUOIVWSoYwR3jMRiIJBiiUVJOMuDFptcC/rTrPJp9FQ6JBQ8hxI+itIE/QQQodhEeKxuFeGquHdxXgdqjU2kdYkjfUr3vBMaw6LNZdRC8TjhKMjBprJG6O6NUaMaR1KvODvTFMeixD6qKnu3fqf77/gjsaB/5P8Ar+ybHfx+f6KtdyTsMeiXEgR6hov0Nqe8R4Bc68f2dx8r8BmyHWeoO9UMxHMaUeT5+RpD6GwpbhAQlpSlk4gkCaieyUGGTdSy4hW5Dy4nFgEho0R7pnGLWuDtGdOX9Hom0z7fzp7u+ORpZrVivH9FOH4lhWT6l3zKvhMeYpc8fFHUnwZ5nRiGyPfPicIua4O8lLFJrKA/PpxkD6EcPS0oqcbvu/ZVh4tp2RaF+N66eIjlbSGZRs5ZBfjeuniINpDMNnLIL8b108RBtIZhs5ZBfjeuniINpDMNnLI883WVhVlaQQQRJvCPNIj0mj2nh4tfH8kVZNTaYpc5P/kqP+897DsoxpL/AFKnh+0bYbqov2PGHXKqu35dD8y58aI9RoXpP5fs5mL5yuqF1jfnU/EI68+V+DJFxPUdkssbvjHiMRxR2KHBmqi9YjePwqhdHnXruN6nIxWzlAbpKXmXU1kL8kj1UyI0EGRBzECGbWVKtrx4oxGKlTSZ5sshRFMOuNKym3FIJxTKSRPYZT9Me1p1FUgprvSf1ONKOq2mTm43ZAopLrP0XWa43myMW1KleyI5Gm6SdKNTvTt8n/4V4KVpOOZdDfUr3vBMcGHRZZLqIXiccJRkYNNZI3R3RqjRjSOpV5wd6Ypj0WIfVRU9279T/ff8EdjQP/J/1/ZNjv4/P9FXKExLsj0KICw27rNJTL+7s4JZ3M0u3sji/wCEpXvrP7FfbJWtYzSrrtLWZhhgGrL9KdMvpDTG0tDUZO7k/sYji5xVkiN2ftwpdNTUdcAbztoFRJ3sZVsJIwCK8NgKGHd4Lfm97F1K86m58DlWMsc7SXA2y2pxZzDMNKjiSO0xTVqwpR15uyFxhKTtFHoO57a6KBRVNTCnFeW4oYitQIkJ/RAAA2Tzx5eviniakpd3BeB0FT2aivqM2SM2HfMr+ExzaXUj4r8lc+DPNCMQ2R758ThHdtetrpNAStLCkALUFKrICsIEhKI8TgaOIadTuG0606atE635TbIa7X+kOcTf4fC5P6jO11A/KbZDXa/0hzg/w+Fyf1DtdQnFzm3F2yHStvpTXbSFBSAQFJJkZgkyIMsWOeLBh5Ok8BDDasoPc8yvDV3UupE3jklRRF1D/En9jf8ACRHr9E/6kfn+WcnFdV/I03OP8To28v8AguRvpP8A1J/L8oxheqi/CY8adcqy7gJLoXmHDxUgx6nQytSkvD9nLxTvIrmhdY351PxCOtPlfgyVcT1HZLLG74x4jEcUdihwZqovWI3j8KoXR5167jepyMxSesXvfyiCrzsKfIjz/dGRVslSZa6TxbbJ95Meu0Y74SHz/LOXieqzNzdwpslRpZ1LB2Fpfyg0ok8JP5flBheqj0I31K97wTHlYdFnRl1ELxOOEoyMGmskbo7o1RoxpHUq84O9MUx6LEPqoqe7d+p/vv8AgjsaB/5P+v7Jsd/H5/oq5ZkCdAj0K3kBZ7dyEqq/34YSP1c4Jy/zu2OCtOLWts//ANf0X9iVr3OFbzaC5YtKF9N06FGSlBst1CZ1QRXVgMjhnjkM4i/C4+Nebhaztfje/wCCapRcY6y4EOMXiS+bndkmaRQ0lpttpSTVdbQkJAXpkMyhhBw45Zo8dpOlUp13rtu+9N5f0dfDSjKCt8yXUSkBBMwTOWKWaek9sS0qihe5vUg5WsaLMPtqZePRmZZXh8nVOORh0KlOU1u70LcJqPE8vIxDZHtXxOSTW0K01qyLbq3HXEFDgSAhLZBmJ4axjmY7SHZZRVr3KKOH2qbuSj8ktH/aaR7DPOIf84/dHdieYfklo/7TSPYY5wf5x+6HYnmS21G1eiWNSsNpdcWsis4somQJySAkgACZ/EoixWPWItrrcu4dTw8qfKyQdK19Wr3f1RJr0shmrUzKCupkGyb9USEm8H7pEeq0Y08NHV4b/wAs5uITVR3NNzQj+1KLMTFdcx+5djbSLSws78N35QYe+0Vj0Gl5ofoz9096o8oqlJdx0nCo+8qW7q+FvUWQIky5jlrI0GPQaHmpwnbNfshxMHFq5W9C6xvzqfiEdafK/Bkq4nqOyWWN3xjxGI4o7FDgzVResRvH4VQujzr13G9TkZik9Yve/lEFXnYU+RHn26E8F2SpJGZwJ9KUISfeDHr9Gx1cLTXw/LbOViHerI23NGSqyVHl9ErUdgaWO8iNdKSthJ/G35Rtheqj0E31K97wTHlodFnQl1ELxOOEoyMGmskbo7o1RoxpHUq84O9MUx6LEPqoqe7d+p/vv+COxoH/AJP+v7Jsd/H5/oq13JOwx6JcSBHqGi/Q2p7xHgFzrx/Z3HyvwC2KgopAWy4JocaCVDaVYRoIOEHMQIfOpKlVU48ULpxUqbT9cDzhZ+xC6E+thzGg4FZlpOQsbRwMxmj2GHrxr01Uj3/nvRyqkHCTizoWkWxmx9JCzPol+Q6Mfk5lAaUnDsrDPCcfhFiaWquZb145fM3oVdnK/d3l+oeSQCFAgiYIIkQcREeMaadmdgXsmsdC7hHUrzjVMb0upHxRiXKzzSjENke9fE4JbVxZQDNIw/p0/BHmtO9SHh+zpYLlZY1caRxEcMtCuNI4iAArjSOIgAK40jiIAKKunn/yT+xv+EiPYaJ/1I/P8s5OK6r+Rpucn/ydG3l/wnI20n/qT+X5QYXqovuuNI4iPGnWKnu1EF6jS+qX8SY9JoLkn4r9nPx3GJX9C6xvzqfiEdufK/BkK4nqOyWWN3xjxGI4o7FDgzVResRvH4VQujzr13G9TkZz7Z7LN0Nt59w4EYhnUqqKqB2k4IdChKvX2ce/1c0U1CkpM83Uh9Ti1LWZqWsrUdKlElXvJj2sYqMVFcFu+hyG23dlg3GbGlT71II8lDfRpOYqWQVekJSPaji6crJU40+9u/yXr7FmChvci5G+pXveCY4UOiyuXUQvE44SjIwaayRujujVGjGkdSrzg70xTHosQ+qip7t36n++/wCCOxoH/k/6/smx38fn+irXck7DHoo8SBHqGi/Q2p7xHgFzrx/Z3HyvwGbIdZ6g71QzEcxpR5Pn5EDunWtX2x0zYm8wCQBjW3jWjtIyhsIzxdorGbGpqS5ZfZ9z/T/oXiqWvG64opMGPWHKLiuPW3LU2aEuRU0ms0TPC1MAo9UkS7CB9GOBpam6bVaK3Pj4/wB+uJbhrT9lk+srTlFh3AnqV6dUxyKeIbmlbvRVKirM8vIxDZHtnxOQXBcOpCkMUmQGF9OOepHn9M1XCpC2X7LsJTUou5Zd/r0J98cbtLyKthHML/XoT74O0vINhHML/XoT74O0vINhHML/AF6E++DtLyDYRzKBuqOFVk3yc4b/AISI9VoyWthovx/LObiI6tRo03NFlNlKKRjC1/wXY20jLVws34flBh1eokehL/XoT748n2l5HS2EcyoruLxW9RSQOqcxT1kR39DVNeE/FfsixcFFqxWrLlVSVY6qgZbDPwjstXViQsqkXYXVmd5tjBLrVf0RxqmhYTd9d/T+yuGLcVaxqN118SKaK0CMRK1qGIjCABp0xiGhIRknrv6GZYxtWsQ62O2Sk2QXXpC54ZpQkVUJwS8kacGMkntjp0MNSo31Fx4vvJp1JS3MVsPYt2lvIYYRWcWcAzAZ1KOZIzn/AOQ2pUjTjrS4GsYuTsi/rV7DIoVGbZRhkKy1a61ZSvAaAAM0eJxWIliKrqP5eB2qdNU46qO831K97wTBDos0l1ELxOOEoyMGmskbo7o1RoxpHUq84O9MUx6LEPqoht0S1ldkGEhqXStLrJCjIKBElpnmOIjZ2zFOjcZHDVHr8Hx/TNcTRdSO7iivbDXNqa46gUhnoWSQVKUttVZOMpSEKJmRgwyAn6I7uJ0pRp07wd2+HH9kVPDSlKzLubyk76fiEeThzLxR1JcGOU6jKUqsnDgkRgzTkRPbFNak5O6EUqiSsxa93NQ8Uf1QjYzyG7SGZUtudzGk9Mp2hs121qrFus0ktqOVKsoAoJwiWLFKUelwOkP/AJqFfc138b/TvOdWorWvA6dzW0Ol0V5VIpDdQ9GUIbrNqPlEEqVVVICScAnnzSwz6UxSrQVKkr77t/8AozDQ1HrSZYq6ItQILZkRI4UYjj+lHCVKondIt2kMykLJ3L7ItOFLVHLrc/IWHGBNOasFLElSlPNHrqOkKU4Jzeq+9f8AlzlTotPdvRZloNqjtj6NUWmbi3OkXIokDIAJBnhkBj0kxwNI1ZYmrrRW5bl5l2HUacbNklvdzUPFH9UQbGeQ/aQzC93NQ8Uf1QbGeQbSGYXu5qHij+qDYzyDaQzC93NQ8Uf1QbGeQbSGZWt0i0GlUl4UijNVypAS4is0lU04EqTNUjgkCJ5hjng72i8WqVPZVd2T4/LcQ4mmpy1os13Orn1Lo9IFJpLVSokhtFZpSipQKSo1VEABJVtnmlh20njFUpbKlvvxfDdlv+IYamoy1pMs693NQ8Uf1R5/YzyLtpDMjFvdpS7JNoq+Q60SUKNUpIVKslUlTkaqcOaUdDR+IqYWTvG6fHh8mIrxhUXHeV4q5LZIfRZOx3mmO2tKUcn9vMj7O819/Ix+SayWo1/qjlGf8nRyf28w7O819/I2tXIbJKxmjp7FOrn91siD/J0cn9F5muweY7QrkbgVKkUlIAOENJKicAOBS5Sx6piOvpuMW1CG/wCPkvMfTwbaTbLKtOteo9BrJYblNIrLOFa5HBWJ7hIDRHM7VVxE26j+XcPnSjTilEYayRsHdHOK2Nt9Sve8ExRDosRLqIXiccJRkYNNZI3R3RqjRjSOpV5wd6Ypj0WIfVQvE44apeQ3u+AimtyRE0+aQrznwxRMtw42XwvXPBPKGbWeZps4ZBfC9c8E8oNrPMNnDIL4XrngnlBtZ5hs4ZBfC9c8E8oNrPMNnDIL4XrngnlBtZ5hs4ZBfC9c8E8oNrPMNnDIL4XrngnlBtZ5hs4ZBfC9c8E8oNrPMNnDIL4XrngnlBtZ5hs4ZBfC9c8E8oNrPMNnDIL4XrngnlBtZ5hs4ZBfC9c8E8oNrPMNnDIL4XrngnlBtZ5hs4ZBfC9c8E8oNrPMNnDIL4XrngnlBtZ5hs4ZBfC9c8E8oNrPMNnDIL4XrngnlBtZ5hs4ZBfC9c8E8oNrPMNnDI+CSSSTMk4Tg8NkaNtu7N0klZDNjco7vjD8NxYmvwQm1kjYO6Jx7G2+pXveCYoh0WIl1ELxOOEoyMGmskbo7o1RoxpHUq84O9MUx6LEPqoh1vNuH9mBr8yXS4VfSqJSEVZ4ZGajWEh2GKNH4Dtbl7VrfPiYrVtlbdcm7CQ+w2rCmbaVCYwiaRgI9MiIJ0rrVfcKjUtK58f2erWT74n7M8x23WRC7U7cL/pj9FDBb6IKIWSTMIWEELTIVFEmYEziIi7EaKdKlGprXv8AvfuzFxxSk2rBaNbebKPPNBgtdEmsCSVTFarJYkKi+zDn0QYrRToRjLXvf4fjNGIYtSbViZ3grSn3xD2Z5jdusiLW/wBsRsU02vog6XHKoFYoSJCZmZHDoEtOiK8Jo115NOVrfC4upilFcDv2KSaQw08BVDrSXAlU6ya6QqR7ROJ54Rwk434G6rp9xFbHW4dNZNdj+gIqqWnpSTjbEyVJq+SgyMlTwzTrYK56KccOq2v8rZ/HP13C1ilr6tjNgLbzS7IvUIMFHRlYDhUTPolBKipMvJBngwnNpjFXRbp0I1dbjbuzMrFJyasTS8FaU++IuzPMZt1kF4K0p98HZnmG3WQXgrSn3wdmeYbdZBeCtKffB2Z5ht1kF4K0p98HZnmG3WQXgrSn3wdmeYbdZBeCtKffB2Z5ht1kF4K0p98HZnmG3WQXgrSn3wdmeYbdZBeCtKffB2Z5ht1kF4K0p98HZnmG3WQXgrSn3wdmeYbdZDNEo1SeGZOM4sWICH06aghNSprHJaxDYO6IC1jbfUr3vBMUQ6LES6iF4nHCUZGDTWSN0d0ao0Y0jqVb470xTHosRLqohN0O2j+z0s/3ZL1dZwryUlEpAYD5ZrYNhxxXo3Bdpcva1bZcd/6zNcRV2aW65ptytyVQBRimiV+mTWIV5JTk/mxIGbnle7Ec2cDo6OIc0521fV/AK2IlC1lxJihAIHkgTGIgTG2OW0UXIbanbSKXTaQxeiWqlYlYAreQoJAdwZRnMbDjxx1MZgVRoQqa9793ir7ielWc5tWsTBuioSSUoSCozJCUiZ0nBhMcxtviyjgcC3m2A2Oo6XUspcKnQjDgSmYJmogdkhtizAYNYqq4N23X+IqtVdON0rnSsU6ml0Zp1bKU9I2lZbUkKqkiecYewyhFWDo1ZQi+DaubxlrxTZ0OjGqOAhJvc+E0ZFYqqJCiJFVVMyNBMpyjOs7WvuMd9yIWAtpFIsi/Rr0SipWBcl5Z6MgAuYMSsYw6Mc46eIwKp4WFXXve27u35eHeTwrN1HGxMujGqOAjllNw6Mao4CALh0Y1RwEAXDoxqjgIAuHRjVHAQBcOjGqOAgC4dGNUcBAFw6Mao4CALh0Y1RwEAXDoxqjgIAuHRjVHAQBcOjGqOAgC4dGNUcBAFz6EBgZb6le9/SPCKI9FiZdVC8TjhKMjBprJG6O6NUaMdoT6AkhRxqOAg4QQIrozioWbJ6kJOV0Qy6PbG5QEs3sx01dZrFQcUlNWrVSJYaypmRJwVTgOa7A4PD13K8rW+Pn3IVVrVYW3ErovRLQhSqyVFIUUGRKFETIPk4xOUQuFFNpMdrVX3G6o1rq/HqxjVpZhepkAaZ1zhx4Mf3YNWlmF6mQVGtdX49WDVpZhepkYU0ycBWT6P/WDVpZhepkZqNa6vx6sGrRzC9TIKjWur8erBq0swvUyCo1rq/HqwatLML1MjHRM4654f+sGrSzC9TIzUa11fj1YNWlmF6mQVGtdX49WDVpZhepkFRrXV+PVg1aWYXqZBUa11fj1YNWlmF6mQVGtdX49WDVpZhepkFRrXV+PVg1aWYXqZBUa11fj1YNWlmF6mQVGtdX49WDVpZhepkFRrXV+PVg1aWYXqZBUa11fj1YNWlmF6mQVGtdX49WDVpZhepkFRrXV+PVg1aWYXqZBUa11fj1YNWlmF6mQVGddX49EGrRzC9XI+6Q+30ZSk5pASOmNpzhqNJmsIT17sUiQoEoyMG0CQlnGA7RGLW3MXe+8+oACAAgAIACAAgAIACAAgAIACAAgAIACAAgAIACAAgAIACAAgAIACAAgAIACADBMoANd4O6nvEN2M8jG2hmbLM9YN2N8RxNKHKJQgeEABAAQAEABAAQAEABAAQAEABAAQAEABAAQAEABAAQAEABAAQAEABAAQAEADNjetT6e6G0eYVW5GSCLSI//2Q=="/>
          <p:cNvSpPr>
            <a:spLocks noChangeAspect="1" noChangeArrowheads="1"/>
          </p:cNvSpPr>
          <p:nvPr/>
        </p:nvSpPr>
        <p:spPr bwMode="auto">
          <a:xfrm>
            <a:off x="612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http://cbnbaggage.files.wordpress.com/2012/02/rfidlogo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49602" y="3934311"/>
            <a:ext cx="2267619" cy="226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6099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pic>
        <p:nvPicPr>
          <p:cNvPr id="9" name="Picture 16" descr="https://encrypted-tbn1.gstatic.com/images?q=tbn:ANd9GcSt-C5i-BUwr5KGHGwYoWaEqnYRULiQxnHPEnwUV759OK2Y9ukWF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333" y="1769751"/>
            <a:ext cx="1905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p:cNvSpPr/>
          <p:nvPr/>
        </p:nvSpPr>
        <p:spPr>
          <a:xfrm>
            <a:off x="5733959" y="2627003"/>
            <a:ext cx="4397091" cy="3373751"/>
          </a:xfrm>
          <a:prstGeom prst="wedgeRoundRectCallout">
            <a:avLst>
              <a:gd name="adj1" fmla="val -117459"/>
              <a:gd name="adj2" fmla="val -5272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098" name="Picture 2" descr="http://www.radio-electronics.com/info/wireless/nfc/nfc-ndef-message-structure-0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3754" y="3004191"/>
            <a:ext cx="2857500" cy="261937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988318" y="718412"/>
            <a:ext cx="7888377" cy="923330"/>
          </a:xfrm>
          <a:prstGeom prst="rect">
            <a:avLst/>
          </a:prstGeom>
          <a:noFill/>
        </p:spPr>
        <p:txBody>
          <a:bodyPr wrap="none" lIns="91440" tIns="45720" rIns="91440" bIns="45720">
            <a:spAutoFit/>
          </a:bodyPr>
          <a:lstStyle/>
          <a:p>
            <a:pPr algn="ctr"/>
            <a:r>
              <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NFC Data Exchange Format</a:t>
            </a:r>
            <a:endPar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3"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OUR SOLUTION</a:t>
            </a:r>
            <a:endParaRPr lang="en-US" altLang="zh-CN" b="1" dirty="0">
              <a:ea typeface="宋体" panose="02010600030101010101" pitchFamily="2" charset="-122"/>
            </a:endParaRPr>
          </a:p>
        </p:txBody>
      </p:sp>
    </p:spTree>
    <p:extLst>
      <p:ext uri="{BB962C8B-B14F-4D97-AF65-F5344CB8AC3E}">
        <p14:creationId xmlns:p14="http://schemas.microsoft.com/office/powerpoint/2010/main" val="295921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
                                        </p:tgtEl>
                                        <p:attrNameLst>
                                          <p:attrName>style.visibility</p:attrName>
                                        </p:attrNameLst>
                                      </p:cBhvr>
                                      <p:to>
                                        <p:strVal val="visible"/>
                                      </p:to>
                                    </p:set>
                                    <p:animEffect transition="in" filter="fade">
                                      <p:cBhvr>
                                        <p:cTn id="24" dur="1000"/>
                                        <p:tgtEl>
                                          <p:spTgt spid="4098"/>
                                        </p:tgtEl>
                                      </p:cBhvr>
                                    </p:animEffect>
                                    <p:anim calcmode="lin" valueType="num">
                                      <p:cBhvr>
                                        <p:cTn id="25" dur="1000" fill="hold"/>
                                        <p:tgtEl>
                                          <p:spTgt spid="4098"/>
                                        </p:tgtEl>
                                        <p:attrNameLst>
                                          <p:attrName>ppt_x</p:attrName>
                                        </p:attrNameLst>
                                      </p:cBhvr>
                                      <p:tavLst>
                                        <p:tav tm="0">
                                          <p:val>
                                            <p:strVal val="#ppt_x"/>
                                          </p:val>
                                        </p:tav>
                                        <p:tav tm="100000">
                                          <p:val>
                                            <p:strVal val="#ppt_x"/>
                                          </p:val>
                                        </p:tav>
                                      </p:tavLst>
                                    </p:anim>
                                    <p:anim calcmode="lin" valueType="num">
                                      <p:cBhvr>
                                        <p:cTn id="26"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OUR SOLUTION</a:t>
            </a:r>
            <a:endParaRPr lang="en-US" altLang="zh-CN" b="1" dirty="0">
              <a:ea typeface="宋体" panose="02010600030101010101" pitchFamily="2" charset="-122"/>
            </a:endParaRPr>
          </a:p>
        </p:txBody>
      </p:sp>
      <p:pic>
        <p:nvPicPr>
          <p:cNvPr id="10" name="Picture 10" descr="http://icons.iconarchive.com/icons/double-j-design/ravenna-3d/128/V-Card-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10" y="1891803"/>
            <a:ext cx="2125524" cy="15941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icons.iconarchive.com/icons/custom-icon-design/flatastic-2/128/ticke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609" y="3673073"/>
            <a:ext cx="2122891" cy="1592169"/>
          </a:xfrm>
          <a:prstGeom prst="rect">
            <a:avLst/>
          </a:prstGeom>
          <a:solidFill>
            <a:schemeClr val="bg1"/>
          </a:solidFill>
          <a:extLst/>
        </p:spPr>
      </p:pic>
      <p:pic>
        <p:nvPicPr>
          <p:cNvPr id="5122" name="Picture 2" descr="Home Serv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799" y="2639032"/>
            <a:ext cx="2438400" cy="2438400"/>
          </a:xfrm>
          <a:prstGeom prst="rect">
            <a:avLst/>
          </a:prstGeom>
          <a:solidFill>
            <a:schemeClr val="bg1"/>
          </a:solidFill>
        </p:spPr>
      </p:pic>
      <p:pic>
        <p:nvPicPr>
          <p:cNvPr id="13" name="Picture 8" descr="http://icons.iconarchive.com/icons/jonathan-rey/devices-pack-3/128/Smartphone-Android-Jelly-Bean-Sony-Xperia-Z-Front-Back-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3429" y="1173552"/>
            <a:ext cx="1953972" cy="1465480"/>
          </a:xfrm>
          <a:prstGeom prst="rect">
            <a:avLst/>
          </a:prstGeom>
          <a:solidFill>
            <a:schemeClr val="bg1"/>
          </a:solidFill>
          <a:extLst/>
        </p:spPr>
      </p:pic>
      <p:sp>
        <p:nvSpPr>
          <p:cNvPr id="12" name="AutoShape 6" descr="data:image/png;base64,iVBORw0KGgoAAAANSUhEUgAAANEAAADxCAMAAABiSKLrAAAAhFBMVEUGdLv///8AcrodgMEAbributtFjcYAbLgAb7kAarfC2ev6/v8rgMFRk8kAaLbb6vTx+PvS4/F9rNUSer6Wvd2lxeFbmcyLtdnl7/ewyOJ1qNNkns/r9Pq61Omzz+aOt9o3g8E9icTX4/Bto9DL3u5/r9ZWlsoAXLIAYrSmyOPM2+x9qdMkMHcaAAANq0lEQVR4nO2dbX+iOhOHMWVN0Ipobcvxsa4P9+nu9/9+N2qBzD8hBESI58e82BdLlVwmmUwmMxNv8F8Tr+sGNC49kfvSE7kvPZH70hO5LypR/L0cvjyJTE6bqIxo9sG5YE8jImCntZFoHgrvuYT5YltMNB7yrhtYQ1j4WUg09LtuXT0JPguITs/YQ1cJN1qiWdh1w2oL88Y6ovOzKQVJ+EJDFD/tmEuEfWmI3p+ZyAtjlejwxIMuGXZblWjCum7VPeL/UomGPZFT0hO5L84TMcED7ldoketEPptv//xZDO3tMseJ+PJnZzrybBvlNlGQG2nrN8tWOU0kDoNcjoHdh5wmCogzxNKUcZmITWSgwcjOgHaZyF8QosGrVbucJnqnRP9YdZLTRNBHYysN7jIRzKPB4GTjoXKFiDHBlNfm29GbTJ+HiHE2PAyTf+l/izl0kk3LnCDyv0bXF2++aCcwBp7srYVucIGIHzIf24o2maNuUEemIg4QCVkBoKsQht2y3KnTPRFj8vyP6VYoGFGiUblx1z0RMUeTcUd6QXxAJ72Vfl/3RHxDmjwlezsmQDfMS4dd90Q4sM7k7Wg3zEqHnQNER9rmDVF37KXqsOueiP8DbX4hrw9n9GmptuueSJn8O7LM+p/0aekuqXsij09pm9dkqkinJ1eJygzwtoiYHyai9buJJXQS1Q3Bb/q0rHUtETFvl/TE9CR0Xx1CbAW13vwdffpeYoC3RfRjF0zfNBMbNTQdWDjsyg6J2yHi2ZoTaZwF7HVMG03thhBDSczNa4WI7fP2xJq5xGGRpUsSp5EkwKtIK0RkWG3VUSNWtM1jbnq6ME+kVohoH2h+4xCG3QeZSDAoSwyhVojouh+rCo9/UyJ6Wg8LVmT2gNcjuh7q2J+oB9SSUQ0Z9PpQFwkHv93+AURieZyNVtZhDzDz18qwYR7oM6IRYQc1OBl/yzpEjN1+842w7CZccNSZhPqMhlS80Ydm32odomyPtraMwmNn2qSj8jHsBmo2gFExNa6xNYhkY/kU2mgR5oGd84WfYoz+QUwajetV00ShrHpGWksNBQeVuqSA8qCGQd7Im7yY3lmdCIZQ/GXhumVD2qS18ivjOcSHPJFwjTVaDdWJ8PceHCwmUwh7IOUVAqYa2fahsfpp+hErE1H32lXeyycTerDVLcEbNQzIVhWV+7fpN6xOtEegxC7R7RGgwVQ3xMoHfNqLMV1j6UOjHVSZSDkvuEhUqsYD6pVT131w20XE5wPKTv097iGCN6dyCkpUPiw4Oxx26CEhyLBEG2MbKhPh/iuVrVmNM5/+uRKdgC4hos/EiT40nTFXJWKFKTDxi1GNh+BoxD9GVyPRZ6i+TbZqZSI8G81lfDDpPHSAKC8J6XNiB6E6+jBMpKpE4m8hUaKTDZMJF1nFgA6oPqOeRrBVTY7VqkRoRlOZecWvAv2tHECCPqPmaEDfY1piqxKhFgaJJoVqHNaU3woRtUUiQgTWt2k/UZUoBA+nIp9FkwlavEYnFZqjlIgaKqYT5srzCAw0VYqscVAN41f8Zli6CTGY5pvmiJTts0bivXaUo3sbNTBqaGI0wCGT6YDiAUSJKtLpPNT7Z2Z+TojBUjEZdlVHHTp09fKtcZziEorZGaje3SIaTN+UkYfWBmpg3AQRLySolQcSRcpm6UfGK2WbyisSyX0IR5uxwdNwJ9E5OCiJtT+ywMkEZs4vN4lemAjAQ5DJEQwIIMJVsgqR6qdojCiZHYzvC4YeuPNg1P3jZh9dFw2GjulM5H1gZc1gIGpQM+B6dHMlsnBVoAI3ORJqb9zFovYetqO9kSiNKvc98CCmkrvzcAXFHUFXKyy4bP6mzWJF24xEjd++DndW6EZEK4g4TmGrYco4uNP2zocOC84Fevz7Fn6KyPgWtPtaslRx8ZbNevFWYJff9oHBH/q/6P3AbTvd8dGvbnI3Ab/0lHgDwgKdNz5zJYpWOXsEdQY7PvrhJnd8MBugXcGhQOftQh+Us+JFxMhBMlVgdVa8fXcQGXVs8nVFI2+0ggd/cHKDs59OfvCcmCIhKxMJ+t3KOinw6KJAlCMkiACg3i1Yy0zHLdV9qiYn1OXlIYZi6UVJXoduIMTocDXO9Mp+b5PL5vaVQ5t9Lp7T4QJLiHEta9JLrLjkNXGjQsC5qUYU6xld26QRoGGNMRrVz49e6Zu1LugA1hZVlDUSwk6oqwgGRmxKNqh+agl2kN4FXWhApKJMI1hDaaPRe9noiRieARc41cWL0bE3xsHKwIlMlDfax8YUlxpn5XsbosTOg+glIorxjOscUXU40k0LbJ14Bjo+Cv/YqMYVVzwe8ZG9BsasGGO+68SckO83TFL/q8hTpGpIzDUgyt14otkAkRdImsd4bM28gpMMdX8Dxyl0mcOzX+MBaa3YLckLXVK3JoRf90eUyYfjiip3OJloPNLp0oCZ9s0a4RONNb5WfmT0vZATQAyDMr+0JhFfXBu6LS9uITw4Uh7ojuh8mHEkuAutOmMQTd04VcbfDrvTHtM9tX+quCjV3GM8OabrK+7nzUUA6kfeCt8qEC0R/kFH3kIZNdhmuoSCk0FZnZsiqiD+q7yEabJTMDmZ6Bs0J0oyl9vJMiAjT7Uy0GCgixzqQWPkVnuZIPycmmaacDwM2TsS9YzBhCVZYq1lVAk2n43H0fZVHTNKGCttM0YbGmM628wRYyLwvUCnHdH3CFMftuumk5aLtJv1pv9i7ARqI+HmtqyShgN5fErwFLWsMLu0JFnHBSKM5o7IOoeZLSWrkQtESuAr1c44ydR4fpDuiVA5w+4HIw3NRp3nAhFG489oFjbY3WqCAkr3RKjpqF7wQdOZ90bXT3ROBLoMkpMwodnoNLlK90RwEkbniWLxlQ46B4ioeo6oJwYLA1hUDOqeiHYSdBGHPX2ppnOCyJMOO7/pLEK9UGalXj/jAFFW7TGa0+WTofvhaFHg0gkiT/CPxfvi4MOYUopRlNl0F3GD6OK18FW/BVYEWVuUdHKGSCdK1RbV5aIRl4nQ3W1XNtFpIrBhLUpUeY4TVfI8Zp9ymAiiuWY2s8htIsgrs6j0dhGXiahqmNp1kdtETEg7DXNVhlycJvJYmHpb471tgQu3iRKTb7iNo/VxbmMt3MR1omRDEYRhYHuw4z0BUWXpidyXnsh96Yncl57IfemJ3JeeyH3pidyXnsh96Yncl56oXbne213xM3cRyfeFFz3R/S2I/qt9fqtByy7FaCtg3UPEzpNMaJwBe00fZZ7QSZGc1YQvJrg/+dz+nq4TiafH7797bahh00SkPAGtmJBH+f1kLmK+jSx4uMp8sdpgJH+0bcFLTAsukPuj8mpGGVFxxRcg8tlOmxJjedVbc0SkzGF9IhYcCjI1y+83aZiIVLCuTSS8wjRNi+CMhonkV9Yl8r8KU2nj8viZxomkg9+aRL4utedHbC7cappISh+oR8S+DCmnlmeWzRLFWSeZiMZTKnFajgqr6Uajz9VkOPn4u5hFNoF1DyAazNOxbiKa/usTyeyBgGRPTFceT54xJoTPvdXWuoZ9o0RR+shIVBBnQVM45yGxfIStXmiYKNPgRqKCiDI5BynaW9fgfwzRMZvRPxq8Rh/J4RjjF/t7Eh5DtMnyVX80eI0+4tJB/8F+jD2IaLTPPnu7IbB6H8mmrK0F90Ci6f+yqOxbe6v3kZyTY3mh8iOJ4n/zwhpLv4xI20dSgouplFtrRGEeInuNvMwTUsrXo9vLpKK2JXfntEPk+0vSoDxkViVavxP5vu3kpNQ2LEvaBVHSL3kZqUtGsokI5WrWyXlidldeP5xISnxa8OpEUoWbksuAWiNiIptJY/kntyXKCwIZC820RXS5o4l0Up7J9qRE18rWodRJ9xApZbK7ILp6TSTDbMEz1VWdaOzCPLr5gXiWExD5uYFkSSTZqdZ7u4cTSflcJz9dMDXr0W5B5LoeySmk1vvvhxNJFXKmQTqpLG0GOaVyYxV63wqRZD+f0xFoa9fJGZf3qYYmiaT6Zpu0MKe1pSo5GXbd7yZSIsbSdo/TAWi9m5CSp+7Tdo0Sqfk19js+uerEyOq+tVaIJFuoYh/RGkjfJXcPtUek1FS095zQhLBRUF5bqR0iJUvc3rtFC1Wtl4JnBh7zuf0Wo2kiLIhh74HEQoLxYnK9bToM386L2dp6Y9s0EV5VY99HnlCvVlrPZrOfmdmu31smguLw9n2UjDt9abib2KTCPobIo4XDKvRR8lHD5UrW/pTmiejVTVX6KEHCPPJclMrMLRKRZbZSH13SjYpKRxrv4HswEeOS0qrWR5cKwIuCnVRZVZ0HEpFlVo3QKKlUwgriGdatnJVPZzcZgWnpb2appFdyvmb/U3pEnKynk91MXpzWx92kjSia5NXU06t54Av1v6y+mYu34WH569dp+bH3BK9gEzkbjca8ywmsL4So6O1ylqi29ETuS0/kvvRE7ktP5L7oiO6LJ+hadEQlddUdl9zfnBO93+V37lrys8acyDrI1UWRPDdStNzkiYcdX+iIjFcuuC3MG+uIBqennUmh5AAlMZr6q5Ldl0D2QxGi8fAZe4mFxN8HcbTz8NnUA/MFvc4HI4NnH5wLQ2aXYyI4O0HShRrrvP4+DF+eRCbzrZKioBI9u/RE7ktP5L70RO5LT+S+/PeI/g+ZQt8/TEICsgAAAABJRU5ErkJgg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8" name="Picture 8" descr="http://revidmedia.com/wp-content/uploads/2013/07/NFC-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50389" y="4903027"/>
            <a:ext cx="1497012" cy="173065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0" idx="3"/>
          </p:cNvCxnSpPr>
          <p:nvPr/>
        </p:nvCxnSpPr>
        <p:spPr>
          <a:xfrm>
            <a:off x="2428335" y="2688875"/>
            <a:ext cx="2448467" cy="797072"/>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20" name="Straight Arrow Connector 19"/>
          <p:cNvCxnSpPr/>
          <p:nvPr/>
        </p:nvCxnSpPr>
        <p:spPr>
          <a:xfrm flipV="1">
            <a:off x="2428336" y="4124328"/>
            <a:ext cx="2334167" cy="778703"/>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p:nvPr/>
        </p:nvCxnSpPr>
        <p:spPr>
          <a:xfrm flipV="1">
            <a:off x="7315202" y="1981200"/>
            <a:ext cx="1678229" cy="137160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27" name="Straight Arrow Connector 26"/>
          <p:cNvCxnSpPr/>
          <p:nvPr/>
        </p:nvCxnSpPr>
        <p:spPr>
          <a:xfrm>
            <a:off x="10463213" y="2639035"/>
            <a:ext cx="0" cy="2388559"/>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31" name="Straight Arrow Connector 30"/>
          <p:cNvCxnSpPr/>
          <p:nvPr/>
        </p:nvCxnSpPr>
        <p:spPr>
          <a:xfrm flipH="1" flipV="1">
            <a:off x="9727410" y="2639035"/>
            <a:ext cx="1" cy="2388559"/>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35" name="Straight Arrow Connector 34"/>
          <p:cNvCxnSpPr/>
          <p:nvPr/>
        </p:nvCxnSpPr>
        <p:spPr>
          <a:xfrm flipH="1">
            <a:off x="7315199" y="2352677"/>
            <a:ext cx="1714500" cy="1320397"/>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
        <p:nvSpPr>
          <p:cNvPr id="34" name="Rectangle 33"/>
          <p:cNvSpPr/>
          <p:nvPr/>
        </p:nvSpPr>
        <p:spPr>
          <a:xfrm>
            <a:off x="9332315" y="3371647"/>
            <a:ext cx="1733167" cy="923330"/>
          </a:xfrm>
          <a:prstGeom prst="rect">
            <a:avLst/>
          </a:prstGeom>
          <a:noFill/>
        </p:spPr>
        <p:txBody>
          <a:bodyPr wrap="none" lIns="91440" tIns="45720" rIns="91440" bIns="45720">
            <a:spAutoFit/>
          </a:bodyPr>
          <a:lstStyle/>
          <a:p>
            <a:pPr algn="ctr"/>
            <a:r>
              <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NDEF</a:t>
            </a:r>
            <a:endPar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272422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fade">
                                      <p:cBhvr>
                                        <p:cTn id="27" dur="1000"/>
                                        <p:tgtEl>
                                          <p:spTgt spid="5122"/>
                                        </p:tgtEl>
                                      </p:cBhvr>
                                    </p:animEffect>
                                    <p:anim calcmode="lin" valueType="num">
                                      <p:cBhvr>
                                        <p:cTn id="28" dur="1000" fill="hold"/>
                                        <p:tgtEl>
                                          <p:spTgt spid="5122"/>
                                        </p:tgtEl>
                                        <p:attrNameLst>
                                          <p:attrName>ppt_x</p:attrName>
                                        </p:attrNameLst>
                                      </p:cBhvr>
                                      <p:tavLst>
                                        <p:tav tm="0">
                                          <p:val>
                                            <p:strVal val="#ppt_x"/>
                                          </p:val>
                                        </p:tav>
                                        <p:tav tm="100000">
                                          <p:val>
                                            <p:strVal val="#ppt_x"/>
                                          </p:val>
                                        </p:tav>
                                      </p:tavLst>
                                    </p:anim>
                                    <p:anim calcmode="lin" valueType="num">
                                      <p:cBhvr>
                                        <p:cTn id="2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128"/>
                                        </p:tgtEl>
                                        <p:attrNameLst>
                                          <p:attrName>style.visibility</p:attrName>
                                        </p:attrNameLst>
                                      </p:cBhvr>
                                      <p:to>
                                        <p:strVal val="visible"/>
                                      </p:to>
                                    </p:set>
                                    <p:animEffect transition="in" filter="fade">
                                      <p:cBhvr>
                                        <p:cTn id="45" dur="1000"/>
                                        <p:tgtEl>
                                          <p:spTgt spid="5128"/>
                                        </p:tgtEl>
                                      </p:cBhvr>
                                    </p:animEffect>
                                    <p:anim calcmode="lin" valueType="num">
                                      <p:cBhvr>
                                        <p:cTn id="46" dur="1000" fill="hold"/>
                                        <p:tgtEl>
                                          <p:spTgt spid="5128"/>
                                        </p:tgtEl>
                                        <p:attrNameLst>
                                          <p:attrName>ppt_x</p:attrName>
                                        </p:attrNameLst>
                                      </p:cBhvr>
                                      <p:tavLst>
                                        <p:tav tm="0">
                                          <p:val>
                                            <p:strVal val="#ppt_x"/>
                                          </p:val>
                                        </p:tav>
                                        <p:tav tm="100000">
                                          <p:val>
                                            <p:strVal val="#ppt_x"/>
                                          </p:val>
                                        </p:tav>
                                      </p:tavLst>
                                    </p:anim>
                                    <p:anim calcmode="lin" valueType="num">
                                      <p:cBhvr>
                                        <p:cTn id="47" dur="1000" fill="hold"/>
                                        <p:tgtEl>
                                          <p:spTgt spid="512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1000"/>
                                        <p:tgtEl>
                                          <p:spTgt spid="34"/>
                                        </p:tgtEl>
                                      </p:cBhvr>
                                    </p:animEffect>
                                    <p:anim calcmode="lin" valueType="num">
                                      <p:cBhvr>
                                        <p:cTn id="53" dur="1000" fill="hold"/>
                                        <p:tgtEl>
                                          <p:spTgt spid="34"/>
                                        </p:tgtEl>
                                        <p:attrNameLst>
                                          <p:attrName>ppt_x</p:attrName>
                                        </p:attrNameLst>
                                      </p:cBhvr>
                                      <p:tavLst>
                                        <p:tav tm="0">
                                          <p:val>
                                            <p:strVal val="#ppt_x"/>
                                          </p:val>
                                        </p:tav>
                                        <p:tav tm="100000">
                                          <p:val>
                                            <p:strVal val="#ppt_x"/>
                                          </p:val>
                                        </p:tav>
                                      </p:tavLst>
                                    </p:anim>
                                    <p:anim calcmode="lin" valueType="num">
                                      <p:cBhvr>
                                        <p:cTn id="54" dur="1000" fill="hold"/>
                                        <p:tgtEl>
                                          <p:spTgt spid="34"/>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42" presetClass="entr" presetSubtype="0" fill="hold"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000"/>
                                        <p:tgtEl>
                                          <p:spTgt spid="27"/>
                                        </p:tgtEl>
                                      </p:cBhvr>
                                    </p:animEffect>
                                    <p:anim calcmode="lin" valueType="num">
                                      <p:cBhvr>
                                        <p:cTn id="59" dur="1000" fill="hold"/>
                                        <p:tgtEl>
                                          <p:spTgt spid="27"/>
                                        </p:tgtEl>
                                        <p:attrNameLst>
                                          <p:attrName>ppt_x</p:attrName>
                                        </p:attrNameLst>
                                      </p:cBhvr>
                                      <p:tavLst>
                                        <p:tav tm="0">
                                          <p:val>
                                            <p:strVal val="#ppt_x"/>
                                          </p:val>
                                        </p:tav>
                                        <p:tav tm="100000">
                                          <p:val>
                                            <p:strVal val="#ppt_x"/>
                                          </p:val>
                                        </p:tav>
                                      </p:tavLst>
                                    </p:anim>
                                    <p:anim calcmode="lin" valueType="num">
                                      <p:cBhvr>
                                        <p:cTn id="6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anim calcmode="lin" valueType="num">
                                      <p:cBhvr>
                                        <p:cTn id="66" dur="1000" fill="hold"/>
                                        <p:tgtEl>
                                          <p:spTgt spid="31"/>
                                        </p:tgtEl>
                                        <p:attrNameLst>
                                          <p:attrName>ppt_x</p:attrName>
                                        </p:attrNameLst>
                                      </p:cBhvr>
                                      <p:tavLst>
                                        <p:tav tm="0">
                                          <p:val>
                                            <p:strVal val="#ppt_x"/>
                                          </p:val>
                                        </p:tav>
                                        <p:tav tm="100000">
                                          <p:val>
                                            <p:strVal val="#ppt_x"/>
                                          </p:val>
                                        </p:tav>
                                      </p:tavLst>
                                    </p:anim>
                                    <p:anim calcmode="lin" valueType="num">
                                      <p:cBhvr>
                                        <p:cTn id="67" dur="1000" fill="hold"/>
                                        <p:tgtEl>
                                          <p:spTgt spid="31"/>
                                        </p:tgtEl>
                                        <p:attrNameLst>
                                          <p:attrName>ppt_y</p:attrName>
                                        </p:attrNameLst>
                                      </p:cBhvr>
                                      <p:tavLst>
                                        <p:tav tm="0">
                                          <p:val>
                                            <p:strVal val="#ppt_y+.1"/>
                                          </p:val>
                                        </p:tav>
                                        <p:tav tm="100000">
                                          <p:val>
                                            <p:strVal val="#ppt_y"/>
                                          </p:val>
                                        </p:tav>
                                      </p:tavLst>
                                    </p:anim>
                                  </p:childTnLst>
                                </p:cTn>
                              </p:par>
                            </p:childTnLst>
                          </p:cTn>
                        </p:par>
                        <p:par>
                          <p:cTn id="68" fill="hold">
                            <p:stCondLst>
                              <p:cond delay="1000"/>
                            </p:stCondLst>
                            <p:childTnLst>
                              <p:par>
                                <p:cTn id="69" presetID="42" presetClass="entr" presetSubtype="0" fill="hold"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anim calcmode="lin" valueType="num">
                                      <p:cBhvr>
                                        <p:cTn id="72" dur="1000" fill="hold"/>
                                        <p:tgtEl>
                                          <p:spTgt spid="35"/>
                                        </p:tgtEl>
                                        <p:attrNameLst>
                                          <p:attrName>ppt_x</p:attrName>
                                        </p:attrNameLst>
                                      </p:cBhvr>
                                      <p:tavLst>
                                        <p:tav tm="0">
                                          <p:val>
                                            <p:strVal val="#ppt_x"/>
                                          </p:val>
                                        </p:tav>
                                        <p:tav tm="100000">
                                          <p:val>
                                            <p:strVal val="#ppt_x"/>
                                          </p:val>
                                        </p:tav>
                                      </p:tavLst>
                                    </p:anim>
                                    <p:anim calcmode="lin" valueType="num">
                                      <p:cBhvr>
                                        <p:cTn id="7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pic>
        <p:nvPicPr>
          <p:cNvPr id="9" name="Picture 4" descr="http://4.bp.blogspot.com/-dD-neMxSW5g/UFrd__JjeEI/AAAAAAAABUs/vCZ0uQl7Nj4/s1600/Ndef_record_detail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1975" y="2583546"/>
            <a:ext cx="7130027" cy="27813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OUR SOLUTION</a:t>
            </a:r>
            <a:endParaRPr lang="en-US" altLang="zh-CN" b="1" dirty="0">
              <a:ea typeface="宋体" panose="02010600030101010101" pitchFamily="2" charset="-122"/>
            </a:endParaRPr>
          </a:p>
        </p:txBody>
      </p:sp>
      <p:sp>
        <p:nvSpPr>
          <p:cNvPr id="11" name="Content Placeholder 2"/>
          <p:cNvSpPr txBox="1">
            <a:spLocks/>
          </p:cNvSpPr>
          <p:nvPr/>
        </p:nvSpPr>
        <p:spPr>
          <a:xfrm>
            <a:off x="384616" y="2583544"/>
            <a:ext cx="4404361" cy="13906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sz="3200" dirty="0">
                <a:solidFill>
                  <a:schemeClr val="bg1"/>
                </a:solidFill>
              </a:rPr>
              <a:t>Name Card: MIME </a:t>
            </a:r>
            <a:r>
              <a:rPr lang="en-GB" sz="3200" dirty="0" err="1">
                <a:solidFill>
                  <a:schemeClr val="bg1"/>
                </a:solidFill>
              </a:rPr>
              <a:t>Vcard</a:t>
            </a:r>
            <a:endParaRPr lang="en-GB" sz="3200" dirty="0">
              <a:solidFill>
                <a:schemeClr val="bg1"/>
              </a:solidFill>
            </a:endParaRPr>
          </a:p>
          <a:p>
            <a:endParaRPr lang="en-GB" sz="1200" dirty="0">
              <a:solidFill>
                <a:schemeClr val="bg1"/>
              </a:solidFill>
            </a:endParaRPr>
          </a:p>
          <a:p>
            <a:endParaRPr lang="en-US" sz="900" dirty="0">
              <a:solidFill>
                <a:schemeClr val="bg1"/>
              </a:solidFill>
            </a:endParaRPr>
          </a:p>
        </p:txBody>
      </p:sp>
      <p:sp>
        <p:nvSpPr>
          <p:cNvPr id="12" name="Rectangle 11"/>
          <p:cNvSpPr/>
          <p:nvPr/>
        </p:nvSpPr>
        <p:spPr>
          <a:xfrm>
            <a:off x="7826647" y="4850971"/>
            <a:ext cx="1963119" cy="513875"/>
          </a:xfrm>
          <a:prstGeom prst="rect">
            <a:avLst/>
          </a:prstGeom>
          <a:noFill/>
          <a:ln w="57150">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p:cNvSpPr/>
          <p:nvPr/>
        </p:nvSpPr>
        <p:spPr>
          <a:xfrm>
            <a:off x="10228884" y="4850971"/>
            <a:ext cx="1963119" cy="513875"/>
          </a:xfrm>
          <a:prstGeom prst="rect">
            <a:avLst/>
          </a:prstGeom>
          <a:noFill/>
          <a:ln w="5715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Content Placeholder 2"/>
          <p:cNvSpPr txBox="1">
            <a:spLocks/>
          </p:cNvSpPr>
          <p:nvPr/>
        </p:nvSpPr>
        <p:spPr>
          <a:xfrm>
            <a:off x="384614" y="4221345"/>
            <a:ext cx="4404361" cy="11434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sz="3200" dirty="0">
                <a:solidFill>
                  <a:schemeClr val="bg1"/>
                </a:solidFill>
              </a:rPr>
              <a:t>Event Ticket : TEXT</a:t>
            </a:r>
          </a:p>
          <a:p>
            <a:endParaRPr lang="en-GB" sz="1200" dirty="0">
              <a:solidFill>
                <a:schemeClr val="bg1"/>
              </a:solidFill>
            </a:endParaRPr>
          </a:p>
          <a:p>
            <a:endParaRPr lang="en-US" sz="900" dirty="0">
              <a:solidFill>
                <a:schemeClr val="bg1"/>
              </a:solidFill>
            </a:endParaRPr>
          </a:p>
        </p:txBody>
      </p:sp>
    </p:spTree>
    <p:extLst>
      <p:ext uri="{BB962C8B-B14F-4D97-AF65-F5344CB8AC3E}">
        <p14:creationId xmlns:p14="http://schemas.microsoft.com/office/powerpoint/2010/main" val="11997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32" presetClass="emph" presetSubtype="0" fill="hold" grpId="1" nodeType="afterEffect">
                                  <p:stCondLst>
                                    <p:cond delay="0"/>
                                  </p:stCondLst>
                                  <p:childTnLst>
                                    <p:animRot by="120000">
                                      <p:cBhvr>
                                        <p:cTn id="23" dur="100" fill="hold">
                                          <p:stCondLst>
                                            <p:cond delay="0"/>
                                          </p:stCondLst>
                                        </p:cTn>
                                        <p:tgtEl>
                                          <p:spTgt spid="12"/>
                                        </p:tgtEl>
                                        <p:attrNameLst>
                                          <p:attrName>r</p:attrName>
                                        </p:attrNameLst>
                                      </p:cBhvr>
                                    </p:animRot>
                                    <p:animRot by="-240000">
                                      <p:cBhvr>
                                        <p:cTn id="24" dur="200" fill="hold">
                                          <p:stCondLst>
                                            <p:cond delay="200"/>
                                          </p:stCondLst>
                                        </p:cTn>
                                        <p:tgtEl>
                                          <p:spTgt spid="12"/>
                                        </p:tgtEl>
                                        <p:attrNameLst>
                                          <p:attrName>r</p:attrName>
                                        </p:attrNameLst>
                                      </p:cBhvr>
                                    </p:animRot>
                                    <p:animRot by="240000">
                                      <p:cBhvr>
                                        <p:cTn id="25" dur="200" fill="hold">
                                          <p:stCondLst>
                                            <p:cond delay="400"/>
                                          </p:stCondLst>
                                        </p:cTn>
                                        <p:tgtEl>
                                          <p:spTgt spid="12"/>
                                        </p:tgtEl>
                                        <p:attrNameLst>
                                          <p:attrName>r</p:attrName>
                                        </p:attrNameLst>
                                      </p:cBhvr>
                                    </p:animRot>
                                    <p:animRot by="-240000">
                                      <p:cBhvr>
                                        <p:cTn id="26" dur="200" fill="hold">
                                          <p:stCondLst>
                                            <p:cond delay="600"/>
                                          </p:stCondLst>
                                        </p:cTn>
                                        <p:tgtEl>
                                          <p:spTgt spid="12"/>
                                        </p:tgtEl>
                                        <p:attrNameLst>
                                          <p:attrName>r</p:attrName>
                                        </p:attrNameLst>
                                      </p:cBhvr>
                                    </p:animRot>
                                    <p:animRot by="120000">
                                      <p:cBhvr>
                                        <p:cTn id="27" dur="200" fill="hold">
                                          <p:stCondLst>
                                            <p:cond delay="800"/>
                                          </p:stCondLst>
                                        </p:cTn>
                                        <p:tgtEl>
                                          <p:spTgt spid="12"/>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32" presetClass="emph" presetSubtype="0" fill="hold" grpId="1" nodeType="withEffect">
                                  <p:stCondLst>
                                    <p:cond delay="0"/>
                                  </p:stCondLst>
                                  <p:childTnLst>
                                    <p:animRot by="120000">
                                      <p:cBhvr>
                                        <p:cTn id="41" dur="100" fill="hold">
                                          <p:stCondLst>
                                            <p:cond delay="0"/>
                                          </p:stCondLst>
                                        </p:cTn>
                                        <p:tgtEl>
                                          <p:spTgt spid="15"/>
                                        </p:tgtEl>
                                        <p:attrNameLst>
                                          <p:attrName>r</p:attrName>
                                        </p:attrNameLst>
                                      </p:cBhvr>
                                    </p:animRot>
                                    <p:animRot by="-240000">
                                      <p:cBhvr>
                                        <p:cTn id="42" dur="200" fill="hold">
                                          <p:stCondLst>
                                            <p:cond delay="200"/>
                                          </p:stCondLst>
                                        </p:cTn>
                                        <p:tgtEl>
                                          <p:spTgt spid="15"/>
                                        </p:tgtEl>
                                        <p:attrNameLst>
                                          <p:attrName>r</p:attrName>
                                        </p:attrNameLst>
                                      </p:cBhvr>
                                    </p:animRot>
                                    <p:animRot by="240000">
                                      <p:cBhvr>
                                        <p:cTn id="43" dur="200" fill="hold">
                                          <p:stCondLst>
                                            <p:cond delay="400"/>
                                          </p:stCondLst>
                                        </p:cTn>
                                        <p:tgtEl>
                                          <p:spTgt spid="15"/>
                                        </p:tgtEl>
                                        <p:attrNameLst>
                                          <p:attrName>r</p:attrName>
                                        </p:attrNameLst>
                                      </p:cBhvr>
                                    </p:animRot>
                                    <p:animRot by="-240000">
                                      <p:cBhvr>
                                        <p:cTn id="44" dur="200" fill="hold">
                                          <p:stCondLst>
                                            <p:cond delay="600"/>
                                          </p:stCondLst>
                                        </p:cTn>
                                        <p:tgtEl>
                                          <p:spTgt spid="15"/>
                                        </p:tgtEl>
                                        <p:attrNameLst>
                                          <p:attrName>r</p:attrName>
                                        </p:attrNameLst>
                                      </p:cBhvr>
                                    </p:animRot>
                                    <p:animRot by="120000">
                                      <p:cBhvr>
                                        <p:cTn id="45"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5" grpId="0" animBg="1"/>
      <p:bldP spid="15"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a:t>
            </a:r>
            <a:endParaRPr lang="en-US" altLang="zh-CN" b="1" dirty="0">
              <a:ea typeface="宋体" panose="02010600030101010101" pitchFamily="2" charset="-122"/>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5947" y="1625010"/>
            <a:ext cx="7258051"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69017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 BOOKING</a:t>
            </a:r>
            <a:endParaRPr lang="en-US" altLang="zh-CN" b="1" dirty="0">
              <a:ea typeface="宋体" panose="02010600030101010101" pitchFamily="2" charset="-122"/>
            </a:endParaRPr>
          </a:p>
        </p:txBody>
      </p:sp>
      <p:pic>
        <p:nvPicPr>
          <p:cNvPr id="10" name="Picture 4" descr="http://icons.iconarchive.com/icons/hopstarter/soft-scraps/128/User-Administrator-Blu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980" y="2019828"/>
            <a:ext cx="1056117" cy="792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6578" y="1820563"/>
            <a:ext cx="3295651"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1806094" y="2429507"/>
            <a:ext cx="1343509" cy="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851" y="3361358"/>
            <a:ext cx="6905625"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5287" y="2168222"/>
            <a:ext cx="126682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16"/>
          <p:cNvCxnSpPr>
            <a:endCxn id="1029" idx="1"/>
          </p:cNvCxnSpPr>
          <p:nvPr/>
        </p:nvCxnSpPr>
        <p:spPr>
          <a:xfrm flipV="1">
            <a:off x="6662230" y="2415871"/>
            <a:ext cx="2273057" cy="13636"/>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8725550" y="4618499"/>
            <a:ext cx="2913681" cy="1658319"/>
          </a:xfrm>
          <a:prstGeom prst="rect">
            <a:avLst/>
          </a:prstGeom>
          <a:noFill/>
          <a:ln w="57150">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02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wipe(down)">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1029"/>
                                        </p:tgtEl>
                                        <p:attrNameLst>
                                          <p:attrName>style.visibility</p:attrName>
                                        </p:attrNameLst>
                                      </p:cBhvr>
                                      <p:to>
                                        <p:strVal val="visible"/>
                                      </p:to>
                                    </p:set>
                                    <p:animEffect transition="in" filter="wipe(down)">
                                      <p:cBhvr>
                                        <p:cTn id="27" dur="500"/>
                                        <p:tgtEl>
                                          <p:spTgt spid="10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childTnLst>
                          </p:cTn>
                        </p:par>
                        <p:par>
                          <p:cTn id="33" fill="hold">
                            <p:stCondLst>
                              <p:cond delay="500"/>
                            </p:stCondLst>
                            <p:childTnLst>
                              <p:par>
                                <p:cTn id="34" presetID="21" presetClass="entr" presetSubtype="1"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heel(1)">
                                      <p:cBhvr>
                                        <p:cTn id="3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 BOOKING</a:t>
            </a:r>
            <a:endParaRPr lang="en-US" altLang="zh-CN" b="1" dirty="0">
              <a:ea typeface="宋体" panose="02010600030101010101" pitchFamily="2" charset="-122"/>
            </a:endParaRPr>
          </a:p>
        </p:txBody>
      </p:sp>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389" y="1918707"/>
            <a:ext cx="126682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descr="Home Serv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0585" y="1447587"/>
            <a:ext cx="1463727" cy="1463727"/>
          </a:xfrm>
          <a:prstGeom prst="rect">
            <a:avLst/>
          </a:prstGeom>
          <a:solidFill>
            <a:schemeClr val="bg1"/>
          </a:solidFill>
        </p:spPr>
      </p:pic>
      <p:pic>
        <p:nvPicPr>
          <p:cNvPr id="13"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4641" y="3346907"/>
            <a:ext cx="3590925" cy="3067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http://icons.iconarchive.com/icons/hopstarter/soft-scraps/128/User-Administrator-Blue-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38834" y="5075176"/>
            <a:ext cx="1056117" cy="79208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flipV="1">
            <a:off x="2216621" y="2166359"/>
            <a:ext cx="1983423" cy="27271"/>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3290" y="4084437"/>
            <a:ext cx="4766001" cy="2773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8911527" y="5655953"/>
            <a:ext cx="976395" cy="49687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3226" y="4420919"/>
            <a:ext cx="4048125" cy="2305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8404641" y="5655953"/>
            <a:ext cx="506887" cy="496877"/>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5" name="Content Placeholder 14"/>
          <p:cNvPicPr>
            <a:picLocks noGrp="1" noChangeAspect="1"/>
          </p:cNvPicPr>
          <p:nvPr>
            <p:ph idx="1"/>
          </p:nvPr>
        </p:nvPicPr>
        <p:blipFill>
          <a:blip r:embed="rId12">
            <a:extLst>
              <a:ext uri="{28A0092B-C50C-407E-A947-70E740481C1C}">
                <a14:useLocalDpi xmlns:a14="http://schemas.microsoft.com/office/drawing/2010/main" val="0"/>
              </a:ext>
            </a:extLst>
          </a:blip>
          <a:stretch>
            <a:fillRect/>
          </a:stretch>
        </p:blipFill>
        <p:spPr>
          <a:xfrm>
            <a:off x="408189" y="3297686"/>
            <a:ext cx="6373241" cy="774692"/>
          </a:xfr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6969" y="3326258"/>
            <a:ext cx="6373241" cy="708721"/>
          </a:xfrm>
          <a:prstGeom prst="rect">
            <a:avLst/>
          </a:prstGeom>
        </p:spPr>
      </p:pic>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8891" y="3359207"/>
            <a:ext cx="6373240" cy="731583"/>
          </a:xfrm>
          <a:prstGeom prst="rect">
            <a:avLst/>
          </a:prstGeom>
        </p:spPr>
      </p:pic>
      <p:sp>
        <p:nvSpPr>
          <p:cNvPr id="17" name="Rectangle 16"/>
          <p:cNvSpPr/>
          <p:nvPr/>
        </p:nvSpPr>
        <p:spPr>
          <a:xfrm>
            <a:off x="5951352" y="3450039"/>
            <a:ext cx="795399" cy="628315"/>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p:cNvSpPr/>
          <p:nvPr/>
        </p:nvSpPr>
        <p:spPr>
          <a:xfrm>
            <a:off x="5579393" y="3377175"/>
            <a:ext cx="1167357" cy="701176"/>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07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fade">
                                      <p:cBhvr>
                                        <p:cTn id="27" dur="1000"/>
                                        <p:tgtEl>
                                          <p:spTgt spid="2051"/>
                                        </p:tgtEl>
                                      </p:cBhvr>
                                    </p:animEffect>
                                    <p:anim calcmode="lin" valueType="num">
                                      <p:cBhvr>
                                        <p:cTn id="28" dur="1000" fill="hold"/>
                                        <p:tgtEl>
                                          <p:spTgt spid="2051"/>
                                        </p:tgtEl>
                                        <p:attrNameLst>
                                          <p:attrName>ppt_x</p:attrName>
                                        </p:attrNameLst>
                                      </p:cBhvr>
                                      <p:tavLst>
                                        <p:tav tm="0">
                                          <p:val>
                                            <p:strVal val="#ppt_x"/>
                                          </p:val>
                                        </p:tav>
                                        <p:tav tm="100000">
                                          <p:val>
                                            <p:strVal val="#ppt_x"/>
                                          </p:val>
                                        </p:tav>
                                      </p:tavLst>
                                    </p:anim>
                                    <p:anim calcmode="lin" valueType="num">
                                      <p:cBhvr>
                                        <p:cTn id="29" dur="1000" fill="hold"/>
                                        <p:tgtEl>
                                          <p:spTgt spid="2051"/>
                                        </p:tgtEl>
                                        <p:attrNameLst>
                                          <p:attrName>ppt_y</p:attrName>
                                        </p:attrNameLst>
                                      </p:cBhvr>
                                      <p:tavLst>
                                        <p:tav tm="0">
                                          <p:val>
                                            <p:strVal val="#ppt_y+.1"/>
                                          </p:val>
                                        </p:tav>
                                        <p:tav tm="100000">
                                          <p:val>
                                            <p:strVal val="#ppt_y"/>
                                          </p:val>
                                        </p:tav>
                                      </p:tavLst>
                                    </p:anim>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2000"/>
                                        <p:tgtEl>
                                          <p:spTgt spid="19"/>
                                        </p:tgtEl>
                                      </p:cBhvr>
                                    </p:animEffect>
                                    <p:anim calcmode="lin" valueType="num">
                                      <p:cBhvr>
                                        <p:cTn id="50" dur="2000" fill="hold"/>
                                        <p:tgtEl>
                                          <p:spTgt spid="19"/>
                                        </p:tgtEl>
                                        <p:attrNameLst>
                                          <p:attrName>ppt_w</p:attrName>
                                        </p:attrNameLst>
                                      </p:cBhvr>
                                      <p:tavLst>
                                        <p:tav tm="0" fmla="#ppt_w*sin(2.5*pi*$)">
                                          <p:val>
                                            <p:fltVal val="0"/>
                                          </p:val>
                                        </p:tav>
                                        <p:tav tm="100000">
                                          <p:val>
                                            <p:fltVal val="1"/>
                                          </p:val>
                                        </p:tav>
                                      </p:tavLst>
                                    </p:anim>
                                    <p:anim calcmode="lin" valueType="num">
                                      <p:cBhvr>
                                        <p:cTn id="51"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2051"/>
                                        </p:tgtEl>
                                        <p:attrNameLst>
                                          <p:attrName>ppt_x</p:attrName>
                                        </p:attrNameLst>
                                      </p:cBhvr>
                                      <p:tavLst>
                                        <p:tav tm="0">
                                          <p:val>
                                            <p:strVal val="ppt_x"/>
                                          </p:val>
                                        </p:tav>
                                        <p:tav tm="100000">
                                          <p:val>
                                            <p:strVal val="ppt_x"/>
                                          </p:val>
                                        </p:tav>
                                      </p:tavLst>
                                    </p:anim>
                                    <p:anim calcmode="lin" valueType="num">
                                      <p:cBhvr additive="base">
                                        <p:cTn id="59" dur="500"/>
                                        <p:tgtEl>
                                          <p:spTgt spid="2051"/>
                                        </p:tgtEl>
                                        <p:attrNameLst>
                                          <p:attrName>ppt_y</p:attrName>
                                        </p:attrNameLst>
                                      </p:cBhvr>
                                      <p:tavLst>
                                        <p:tav tm="0">
                                          <p:val>
                                            <p:strVal val="ppt_y"/>
                                          </p:val>
                                        </p:tav>
                                        <p:tav tm="100000">
                                          <p:val>
                                            <p:strVal val="1+ppt_h/2"/>
                                          </p:val>
                                        </p:tav>
                                      </p:tavLst>
                                    </p:anim>
                                    <p:set>
                                      <p:cBhvr>
                                        <p:cTn id="60" dur="1" fill="hold">
                                          <p:stCondLst>
                                            <p:cond delay="499"/>
                                          </p:stCondLst>
                                        </p:cTn>
                                        <p:tgtEl>
                                          <p:spTgt spid="2051"/>
                                        </p:tgtEl>
                                        <p:attrNameLst>
                                          <p:attrName>style.visibility</p:attrName>
                                        </p:attrNameLst>
                                      </p:cBhvr>
                                      <p:to>
                                        <p:strVal val="hidden"/>
                                      </p:to>
                                    </p:set>
                                  </p:childTnLst>
                                </p:cTn>
                              </p:par>
                              <p:par>
                                <p:cTn id="61" presetID="2" presetClass="exit" presetSubtype="4" fill="hold" grpId="1" nodeType="withEffect">
                                  <p:stCondLst>
                                    <p:cond delay="0"/>
                                  </p:stCondLst>
                                  <p:childTnLst>
                                    <p:anim calcmode="lin" valueType="num">
                                      <p:cBhvr additive="base">
                                        <p:cTn id="62" dur="500"/>
                                        <p:tgtEl>
                                          <p:spTgt spid="17"/>
                                        </p:tgtEl>
                                        <p:attrNameLst>
                                          <p:attrName>ppt_x</p:attrName>
                                        </p:attrNameLst>
                                      </p:cBhvr>
                                      <p:tavLst>
                                        <p:tav tm="0">
                                          <p:val>
                                            <p:strVal val="ppt_x"/>
                                          </p:val>
                                        </p:tav>
                                        <p:tav tm="100000">
                                          <p:val>
                                            <p:strVal val="ppt_x"/>
                                          </p:val>
                                        </p:tav>
                                      </p:tavLst>
                                    </p:anim>
                                    <p:anim calcmode="lin" valueType="num">
                                      <p:cBhvr additive="base">
                                        <p:cTn id="63" dur="500"/>
                                        <p:tgtEl>
                                          <p:spTgt spid="17"/>
                                        </p:tgtEl>
                                        <p:attrNameLst>
                                          <p:attrName>ppt_y</p:attrName>
                                        </p:attrNameLst>
                                      </p:cBhvr>
                                      <p:tavLst>
                                        <p:tav tm="0">
                                          <p:val>
                                            <p:strVal val="ppt_y"/>
                                          </p:val>
                                        </p:tav>
                                        <p:tav tm="100000">
                                          <p:val>
                                            <p:strVal val="1+ppt_h/2"/>
                                          </p:val>
                                        </p:tav>
                                      </p:tavLst>
                                    </p:anim>
                                    <p:set>
                                      <p:cBhvr>
                                        <p:cTn id="64" dur="1" fill="hold">
                                          <p:stCondLst>
                                            <p:cond delay="499"/>
                                          </p:stCondLst>
                                        </p:cTn>
                                        <p:tgtEl>
                                          <p:spTgt spid="1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1000"/>
                            </p:stCondLst>
                            <p:childTnLst>
                              <p:par>
                                <p:cTn id="73" presetID="16" presetClass="entr" presetSubtype="21"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barn(inVertical)">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19"/>
                                        </p:tgtEl>
                                      </p:cBhvr>
                                    </p:animEffect>
                                    <p:set>
                                      <p:cBhvr>
                                        <p:cTn id="80" dur="1" fill="hold">
                                          <p:stCondLst>
                                            <p:cond delay="499"/>
                                          </p:stCondLst>
                                        </p:cTn>
                                        <p:tgtEl>
                                          <p:spTgt spid="19"/>
                                        </p:tgtEl>
                                        <p:attrNameLst>
                                          <p:attrName>style.visibility</p:attrName>
                                        </p:attrNameLst>
                                      </p:cBhvr>
                                      <p:to>
                                        <p:strVal val="hidden"/>
                                      </p:to>
                                    </p:set>
                                  </p:childTnLst>
                                </p:cTn>
                              </p:par>
                              <p:par>
                                <p:cTn id="81" presetID="22" presetClass="entr" presetSubtype="4"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down)">
                                      <p:cBhvr>
                                        <p:cTn id="83" dur="5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8"/>
                                        </p:tgtEl>
                                      </p:cBhvr>
                                    </p:animEffect>
                                    <p:set>
                                      <p:cBhvr>
                                        <p:cTn id="88" dur="1" fill="hold">
                                          <p:stCondLst>
                                            <p:cond delay="499"/>
                                          </p:stCondLst>
                                        </p:cTn>
                                        <p:tgtEl>
                                          <p:spTgt spid="18"/>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1000"/>
                                        <p:tgtEl>
                                          <p:spTgt spid="15"/>
                                        </p:tgtEl>
                                      </p:cBhvr>
                                    </p:animEffect>
                                    <p:anim calcmode="lin" valueType="num">
                                      <p:cBhvr>
                                        <p:cTn id="97" dur="1000" fill="hold"/>
                                        <p:tgtEl>
                                          <p:spTgt spid="15"/>
                                        </p:tgtEl>
                                        <p:attrNameLst>
                                          <p:attrName>ppt_x</p:attrName>
                                        </p:attrNameLst>
                                      </p:cBhvr>
                                      <p:tavLst>
                                        <p:tav tm="0">
                                          <p:val>
                                            <p:strVal val="#ppt_x"/>
                                          </p:val>
                                        </p:tav>
                                        <p:tav tm="100000">
                                          <p:val>
                                            <p:strVal val="#ppt_x"/>
                                          </p:val>
                                        </p:tav>
                                      </p:tavLst>
                                    </p:anim>
                                    <p:anim calcmode="lin" valueType="num">
                                      <p:cBhvr>
                                        <p:cTn id="98" dur="1000" fill="hold"/>
                                        <p:tgtEl>
                                          <p:spTgt spid="15"/>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2053"/>
                                        </p:tgtEl>
                                        <p:attrNameLst>
                                          <p:attrName>style.visibility</p:attrName>
                                        </p:attrNameLst>
                                      </p:cBhvr>
                                      <p:to>
                                        <p:strVal val="visible"/>
                                      </p:to>
                                    </p:set>
                                    <p:animEffect transition="in" filter="fade">
                                      <p:cBhvr>
                                        <p:cTn id="101" dur="1000"/>
                                        <p:tgtEl>
                                          <p:spTgt spid="2053"/>
                                        </p:tgtEl>
                                      </p:cBhvr>
                                    </p:animEffect>
                                    <p:anim calcmode="lin" valueType="num">
                                      <p:cBhvr>
                                        <p:cTn id="102" dur="1000" fill="hold"/>
                                        <p:tgtEl>
                                          <p:spTgt spid="2053"/>
                                        </p:tgtEl>
                                        <p:attrNameLst>
                                          <p:attrName>ppt_x</p:attrName>
                                        </p:attrNameLst>
                                      </p:cBhvr>
                                      <p:tavLst>
                                        <p:tav tm="0">
                                          <p:val>
                                            <p:strVal val="#ppt_x"/>
                                          </p:val>
                                        </p:tav>
                                        <p:tav tm="100000">
                                          <p:val>
                                            <p:strVal val="#ppt_x"/>
                                          </p:val>
                                        </p:tav>
                                      </p:tavLst>
                                    </p:anim>
                                    <p:anim calcmode="lin" valueType="num">
                                      <p:cBhvr>
                                        <p:cTn id="103"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1" grpId="0" animBg="1"/>
      <p:bldP spid="17" grpId="0" animBg="1"/>
      <p:bldP spid="17"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4" name="Group 3"/>
          <p:cNvGrpSpPr/>
          <p:nvPr/>
        </p:nvGrpSpPr>
        <p:grpSpPr>
          <a:xfrm>
            <a:off x="0" y="-71924"/>
            <a:ext cx="12192000" cy="6916059"/>
            <a:chOff x="0" y="-58058"/>
            <a:chExt cx="12192000" cy="691605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a:t>
            </a:r>
            <a:endParaRPr lang="en-US" altLang="zh-CN" b="1" dirty="0">
              <a:ea typeface="宋体" panose="02010600030101010101" pitchFamily="2" charset="-122"/>
            </a:endParaRPr>
          </a:p>
        </p:txBody>
      </p:sp>
      <p:pic>
        <p:nvPicPr>
          <p:cNvPr id="18" name="Picture 4" descr="http://icons.iconarchive.com/icons/hopstarter/soft-scraps/128/User-Administrator-Blu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8542" y="2152742"/>
            <a:ext cx="1056117" cy="79208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a:off x="6481476" y="2749368"/>
            <a:ext cx="1032183" cy="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graphicFrame>
        <p:nvGraphicFramePr>
          <p:cNvPr id="37" name="Table 36"/>
          <p:cNvGraphicFramePr>
            <a:graphicFrameLocks noGrp="1"/>
          </p:cNvGraphicFramePr>
          <p:nvPr>
            <p:extLst/>
          </p:nvPr>
        </p:nvGraphicFramePr>
        <p:xfrm>
          <a:off x="6593842" y="5260357"/>
          <a:ext cx="5413845" cy="370840"/>
        </p:xfrm>
        <a:graphic>
          <a:graphicData uri="http://schemas.openxmlformats.org/drawingml/2006/table">
            <a:tbl>
              <a:tblPr firstRow="1" bandRow="1">
                <a:tableStyleId>{5C22544A-7EE6-4342-B048-85BDC9FD1C3A}</a:tableStyleId>
              </a:tblPr>
              <a:tblGrid>
                <a:gridCol w="480479"/>
                <a:gridCol w="1150441"/>
                <a:gridCol w="1251952"/>
                <a:gridCol w="1110009"/>
                <a:gridCol w="1420964"/>
              </a:tblGrid>
              <a:tr h="370840">
                <a:tc>
                  <a:txBody>
                    <a:bodyPr/>
                    <a:lstStyle/>
                    <a:p>
                      <a:endParaRPr lang="en-US" sz="1300" dirty="0"/>
                    </a:p>
                  </a:txBody>
                  <a:tcPr/>
                </a:tc>
                <a:tc>
                  <a:txBody>
                    <a:bodyPr/>
                    <a:lstStyle/>
                    <a:p>
                      <a:r>
                        <a:rPr lang="en-US" sz="1300" dirty="0" err="1" smtClean="0"/>
                        <a:t>BookID</a:t>
                      </a:r>
                      <a:endParaRPr lang="en-US" sz="1300" dirty="0"/>
                    </a:p>
                  </a:txBody>
                  <a:tcPr/>
                </a:tc>
                <a:tc>
                  <a:txBody>
                    <a:bodyPr/>
                    <a:lstStyle/>
                    <a:p>
                      <a:r>
                        <a:rPr lang="en-US" sz="1300" dirty="0" err="1" smtClean="0"/>
                        <a:t>TicketID</a:t>
                      </a:r>
                      <a:endParaRPr lang="en-US" sz="1300" dirty="0"/>
                    </a:p>
                  </a:txBody>
                  <a:tcPr/>
                </a:tc>
                <a:tc>
                  <a:txBody>
                    <a:bodyPr/>
                    <a:lstStyle/>
                    <a:p>
                      <a:r>
                        <a:rPr lang="en-US" sz="1300" dirty="0" smtClean="0"/>
                        <a:t>Quantity</a:t>
                      </a:r>
                      <a:endParaRPr lang="en-US" sz="1300" dirty="0"/>
                    </a:p>
                  </a:txBody>
                  <a:tcPr/>
                </a:tc>
                <a:tc>
                  <a:txBody>
                    <a:bodyPr/>
                    <a:lstStyle/>
                    <a:p>
                      <a:r>
                        <a:rPr lang="en-US" sz="1300" dirty="0" err="1" smtClean="0"/>
                        <a:t>CheckinDate</a:t>
                      </a:r>
                      <a:endParaRPr lang="en-US" sz="1300" dirty="0"/>
                    </a:p>
                  </a:txBody>
                  <a:tcPr/>
                </a:tc>
              </a:tr>
            </a:tbl>
          </a:graphicData>
        </a:graphic>
      </p:graphicFrame>
      <p:graphicFrame>
        <p:nvGraphicFramePr>
          <p:cNvPr id="38" name="Table 37"/>
          <p:cNvGraphicFramePr>
            <a:graphicFrameLocks noGrp="1"/>
          </p:cNvGraphicFramePr>
          <p:nvPr>
            <p:extLst/>
          </p:nvPr>
        </p:nvGraphicFramePr>
        <p:xfrm>
          <a:off x="6593843" y="5263484"/>
          <a:ext cx="5409445" cy="741680"/>
        </p:xfrm>
        <a:graphic>
          <a:graphicData uri="http://schemas.openxmlformats.org/drawingml/2006/table">
            <a:tbl>
              <a:tblPr firstRow="1" bandRow="1">
                <a:tableStyleId>{5C22544A-7EE6-4342-B048-85BDC9FD1C3A}</a:tableStyleId>
              </a:tblPr>
              <a:tblGrid>
                <a:gridCol w="480089"/>
                <a:gridCol w="1149507"/>
                <a:gridCol w="1250935"/>
                <a:gridCol w="1119499"/>
                <a:gridCol w="1409415"/>
              </a:tblGrid>
              <a:tr h="370840">
                <a:tc>
                  <a:txBody>
                    <a:bodyPr/>
                    <a:lstStyle/>
                    <a:p>
                      <a:endParaRPr lang="en-US" sz="1300" dirty="0"/>
                    </a:p>
                  </a:txBody>
                  <a:tcPr/>
                </a:tc>
                <a:tc>
                  <a:txBody>
                    <a:bodyPr/>
                    <a:lstStyle/>
                    <a:p>
                      <a:r>
                        <a:rPr lang="en-US" sz="1300" dirty="0" err="1" smtClean="0"/>
                        <a:t>BookID</a:t>
                      </a:r>
                      <a:endParaRPr lang="en-US" sz="1300" dirty="0"/>
                    </a:p>
                  </a:txBody>
                  <a:tcPr/>
                </a:tc>
                <a:tc>
                  <a:txBody>
                    <a:bodyPr/>
                    <a:lstStyle/>
                    <a:p>
                      <a:r>
                        <a:rPr lang="en-US" sz="1300" dirty="0" err="1" smtClean="0"/>
                        <a:t>TicketID</a:t>
                      </a:r>
                      <a:endParaRPr lang="en-US" sz="1300" dirty="0"/>
                    </a:p>
                  </a:txBody>
                  <a:tcPr/>
                </a:tc>
                <a:tc>
                  <a:txBody>
                    <a:bodyPr/>
                    <a:lstStyle/>
                    <a:p>
                      <a:r>
                        <a:rPr lang="en-US" sz="1300" dirty="0" smtClean="0"/>
                        <a:t>Quantity</a:t>
                      </a:r>
                      <a:endParaRPr lang="en-US" sz="1300" dirty="0"/>
                    </a:p>
                  </a:txBody>
                  <a:tcPr/>
                </a:tc>
                <a:tc>
                  <a:txBody>
                    <a:bodyPr/>
                    <a:lstStyle/>
                    <a:p>
                      <a:r>
                        <a:rPr lang="en-US" sz="1300" dirty="0" err="1" smtClean="0"/>
                        <a:t>CheckinDate</a:t>
                      </a:r>
                      <a:endParaRPr lang="en-US" sz="1300" dirty="0"/>
                    </a:p>
                  </a:txBody>
                  <a:tcPr/>
                </a:tc>
              </a:tr>
              <a:tr h="370840">
                <a:tc>
                  <a:txBody>
                    <a:bodyPr/>
                    <a:lstStyle/>
                    <a:p>
                      <a:r>
                        <a:rPr lang="en-US" sz="1300" dirty="0" smtClean="0"/>
                        <a:t>1</a:t>
                      </a:r>
                      <a:endParaRPr lang="en-US" sz="1300" dirty="0"/>
                    </a:p>
                  </a:txBody>
                  <a:tcPr/>
                </a:tc>
                <a:tc>
                  <a:txBody>
                    <a:bodyPr/>
                    <a:lstStyle/>
                    <a:p>
                      <a:r>
                        <a:rPr lang="en-US" sz="1300" dirty="0" smtClean="0"/>
                        <a:t>8</a:t>
                      </a:r>
                      <a:endParaRPr lang="en-US" sz="1300" dirty="0"/>
                    </a:p>
                  </a:txBody>
                  <a:tcPr/>
                </a:tc>
                <a:tc>
                  <a:txBody>
                    <a:bodyPr/>
                    <a:lstStyle/>
                    <a:p>
                      <a:r>
                        <a:rPr lang="en-US" sz="1300" dirty="0" smtClean="0"/>
                        <a:t>1</a:t>
                      </a:r>
                      <a:endParaRPr lang="en-US" sz="1300" dirty="0"/>
                    </a:p>
                  </a:txBody>
                  <a:tcPr/>
                </a:tc>
                <a:tc>
                  <a:txBody>
                    <a:bodyPr/>
                    <a:lstStyle/>
                    <a:p>
                      <a:r>
                        <a:rPr lang="en-US" sz="1300" dirty="0" smtClean="0"/>
                        <a:t>3</a:t>
                      </a:r>
                      <a:endParaRPr lang="en-US" sz="1300" dirty="0"/>
                    </a:p>
                  </a:txBody>
                  <a:tcPr/>
                </a:tc>
                <a:tc>
                  <a:txBody>
                    <a:bodyPr/>
                    <a:lstStyle/>
                    <a:p>
                      <a:r>
                        <a:rPr lang="en-US" sz="1300" dirty="0" smtClean="0"/>
                        <a:t>NULL</a:t>
                      </a:r>
                      <a:endParaRPr lang="en-US" sz="1300" dirty="0"/>
                    </a:p>
                  </a:txBody>
                  <a:tcPr/>
                </a:tc>
              </a:tr>
            </a:tbl>
          </a:graphicData>
        </a:graphic>
      </p:graphicFrame>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67311" y="972985"/>
            <a:ext cx="3587132" cy="3587132"/>
          </a:xfrm>
          <a:prstGeom prst="rect">
            <a:avLst/>
          </a:prstGeom>
        </p:spPr>
      </p:pic>
      <p:cxnSp>
        <p:nvCxnSpPr>
          <p:cNvPr id="40" name="Straight Arrow Connector 39"/>
          <p:cNvCxnSpPr/>
          <p:nvPr/>
        </p:nvCxnSpPr>
        <p:spPr>
          <a:xfrm>
            <a:off x="8942028" y="2749368"/>
            <a:ext cx="1482135" cy="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43" name="Straight Arrow Connector 42"/>
          <p:cNvCxnSpPr/>
          <p:nvPr/>
        </p:nvCxnSpPr>
        <p:spPr>
          <a:xfrm>
            <a:off x="11160877" y="3586480"/>
            <a:ext cx="0" cy="163576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23" name="Picture 14" descr="http://icons.iconarchive.com/icons/jonathan-rey/devices-pack-3/128/Smartphone-Android-Jelly-Bean-Samsung-Galaxy-S4-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5109" y="2123335"/>
            <a:ext cx="16256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47"/>
          <p:cNvSpPr/>
          <p:nvPr/>
        </p:nvSpPr>
        <p:spPr>
          <a:xfrm>
            <a:off x="8178800" y="5655951"/>
            <a:ext cx="1361440" cy="368931"/>
          </a:xfrm>
          <a:prstGeom prst="round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V="1">
            <a:off x="10888979" y="3586480"/>
            <a:ext cx="14631" cy="163576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59" name="Straight Arrow Connector 58"/>
          <p:cNvCxnSpPr/>
          <p:nvPr/>
        </p:nvCxnSpPr>
        <p:spPr>
          <a:xfrm flipH="1" flipV="1">
            <a:off x="8942030" y="3019022"/>
            <a:ext cx="1482133" cy="6649"/>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63" name="Straight Arrow Connector 62"/>
          <p:cNvCxnSpPr/>
          <p:nvPr/>
        </p:nvCxnSpPr>
        <p:spPr>
          <a:xfrm flipH="1" flipV="1">
            <a:off x="6408401" y="3050587"/>
            <a:ext cx="1059052" cy="13401"/>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486" y="1649885"/>
            <a:ext cx="3859001" cy="708721"/>
          </a:xfrm>
          <a:prstGeom prst="rect">
            <a:avLst/>
          </a:prstGeom>
        </p:spPr>
      </p:pic>
      <p:cxnSp>
        <p:nvCxnSpPr>
          <p:cNvPr id="15" name="Straight Arrow Connector 14"/>
          <p:cNvCxnSpPr>
            <a:stCxn id="49" idx="3"/>
            <a:endCxn id="18" idx="1"/>
          </p:cNvCxnSpPr>
          <p:nvPr/>
        </p:nvCxnSpPr>
        <p:spPr>
          <a:xfrm>
            <a:off x="782321" y="2194338"/>
            <a:ext cx="3726220" cy="354447"/>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
        <p:nvSpPr>
          <p:cNvPr id="49" name="Rounded Rectangle 48"/>
          <p:cNvSpPr/>
          <p:nvPr/>
        </p:nvSpPr>
        <p:spPr>
          <a:xfrm>
            <a:off x="122372" y="1983838"/>
            <a:ext cx="659949" cy="420999"/>
          </a:xfrm>
          <a:prstGeom prst="round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4917651" y="4199599"/>
            <a:ext cx="688784" cy="512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8-1</a:t>
            </a:r>
            <a:endParaRPr lang="en-US" dirty="0"/>
          </a:p>
        </p:txBody>
      </p:sp>
      <p:cxnSp>
        <p:nvCxnSpPr>
          <p:cNvPr id="33" name="Straight Arrow Connector 32"/>
          <p:cNvCxnSpPr/>
          <p:nvPr/>
        </p:nvCxnSpPr>
        <p:spPr>
          <a:xfrm flipH="1">
            <a:off x="5239867" y="3245472"/>
            <a:ext cx="12183" cy="954127"/>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13658" y="1470606"/>
            <a:ext cx="1420117" cy="2524652"/>
          </a:xfrm>
          <a:prstGeom prst="rect">
            <a:avLst/>
          </a:prstGeom>
        </p:spPr>
      </p:pic>
    </p:spTree>
    <p:extLst>
      <p:ext uri="{BB962C8B-B14F-4D97-AF65-F5344CB8AC3E}">
        <p14:creationId xmlns:p14="http://schemas.microsoft.com/office/powerpoint/2010/main" val="1004653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heel(1)">
                                      <p:cBhvr>
                                        <p:cTn id="11" dur="20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barn(inVertical)">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barn(inVertical)">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barn(inVertical)">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grpId="0" nodeType="click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wheel(1)">
                                      <p:cBhvr>
                                        <p:cTn id="64" dur="20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barn(inVertical)">
                                      <p:cBhvr>
                                        <p:cTn id="69" dur="500"/>
                                        <p:tgtEl>
                                          <p:spTgt spid="51"/>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barn(inVertical)">
                                      <p:cBhvr>
                                        <p:cTn id="74" dur="500"/>
                                        <p:tgtEl>
                                          <p:spTgt spid="59"/>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barn(inVertical)">
                                      <p:cBhvr>
                                        <p:cTn id="79" dur="500"/>
                                        <p:tgtEl>
                                          <p:spTgt spid="63"/>
                                        </p:tgtEl>
                                      </p:cBhvr>
                                    </p:animEffect>
                                  </p:childTnLst>
                                </p:cTn>
                              </p:par>
                              <p:par>
                                <p:cTn id="80" presetID="1" presetClass="exit" presetSubtype="0" fill="hold" nodeType="withEffect">
                                  <p:stCondLst>
                                    <p:cond delay="0"/>
                                  </p:stCondLst>
                                  <p:childTnLst>
                                    <p:set>
                                      <p:cBhvr>
                                        <p:cTn id="81" dur="1" fill="hold">
                                          <p:stCondLst>
                                            <p:cond delay="0"/>
                                          </p:stCondLst>
                                        </p:cTn>
                                        <p:tgtEl>
                                          <p:spTgt spid="15"/>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nodeType="click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barn(inVertical)">
                                      <p:cBhvr>
                                        <p:cTn id="86" dur="500"/>
                                        <p:tgtEl>
                                          <p:spTgt spid="33"/>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rgbClr val="0070C0"/>
          </a:fgClr>
          <a:bgClr>
            <a:srgbClr val="002060"/>
          </a:bgClr>
        </a:patt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1"/>
            <a:ext cx="4920343" cy="6866031"/>
          </a:xfrm>
        </p:spPr>
      </p:pic>
      <p:graphicFrame>
        <p:nvGraphicFramePr>
          <p:cNvPr id="5" name="Diagram 4"/>
          <p:cNvGraphicFramePr/>
          <p:nvPr>
            <p:extLst>
              <p:ext uri="{D42A27DB-BD31-4B8C-83A1-F6EECF244321}">
                <p14:modId xmlns:p14="http://schemas.microsoft.com/office/powerpoint/2010/main" val="1800835141"/>
              </p:ext>
            </p:extLst>
          </p:nvPr>
        </p:nvGraphicFramePr>
        <p:xfrm>
          <a:off x="4004128" y="2071915"/>
          <a:ext cx="83058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2"/>
          <p:cNvSpPr txBox="1">
            <a:spLocks noChangeArrowheads="1"/>
          </p:cNvSpPr>
          <p:nvPr/>
        </p:nvSpPr>
        <p:spPr>
          <a:xfrm>
            <a:off x="8153400" y="914400"/>
            <a:ext cx="4038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b="1" dirty="0">
                <a:ea typeface="宋体" panose="02010600030101010101" pitchFamily="2" charset="-122"/>
              </a:rPr>
              <a:t>Group 13 - Team Members</a:t>
            </a:r>
          </a:p>
        </p:txBody>
      </p:sp>
    </p:spTree>
    <p:extLst>
      <p:ext uri="{BB962C8B-B14F-4D97-AF65-F5344CB8AC3E}">
        <p14:creationId xmlns:p14="http://schemas.microsoft.com/office/powerpoint/2010/main" val="23896016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4" name="Group 3"/>
          <p:cNvGrpSpPr/>
          <p:nvPr/>
        </p:nvGrpSpPr>
        <p:grpSpPr>
          <a:xfrm>
            <a:off x="0" y="-71924"/>
            <a:ext cx="12192000" cy="6916059"/>
            <a:chOff x="0" y="-58058"/>
            <a:chExt cx="12192000" cy="691605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a:t>
            </a:r>
            <a:endParaRPr lang="en-US" altLang="zh-CN" b="1" dirty="0">
              <a:ea typeface="宋体" panose="02010600030101010101" pitchFamily="2" charset="-122"/>
            </a:endParaRPr>
          </a:p>
        </p:txBody>
      </p:sp>
      <p:pic>
        <p:nvPicPr>
          <p:cNvPr id="18" name="Picture 4" descr="http://icons.iconarchive.com/icons/hopstarter/soft-scraps/128/User-Administrator-Blu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8241" y="2192379"/>
            <a:ext cx="1056117" cy="7920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http://icons.iconarchive.com/icons/jonathan-rey/devices-pack-3/128/Smartphone-Android-Jelly-Bean-Samsung-Galaxy-S4-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4807" y="2162971"/>
            <a:ext cx="16256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497003">
            <a:off x="4624135" y="4777862"/>
            <a:ext cx="1713507" cy="1713507"/>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15577">
            <a:off x="4129704" y="1624076"/>
            <a:ext cx="2899735" cy="2899735"/>
          </a:xfrm>
          <a:prstGeom prst="rect">
            <a:avLst/>
          </a:prstGeom>
        </p:spPr>
      </p:pic>
      <p:sp>
        <p:nvSpPr>
          <p:cNvPr id="22" name="Rounded Rectangle 21"/>
          <p:cNvSpPr/>
          <p:nvPr/>
        </p:nvSpPr>
        <p:spPr>
          <a:xfrm>
            <a:off x="7562508" y="2588422"/>
            <a:ext cx="688784" cy="512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8-1</a:t>
            </a:r>
            <a:endParaRPr lang="en-US" dirty="0"/>
          </a:p>
        </p:txBody>
      </p:sp>
      <p:cxnSp>
        <p:nvCxnSpPr>
          <p:cNvPr id="28" name="Straight Arrow Connector 27"/>
          <p:cNvCxnSpPr>
            <a:stCxn id="22" idx="1"/>
          </p:cNvCxnSpPr>
          <p:nvPr/>
        </p:nvCxnSpPr>
        <p:spPr>
          <a:xfrm flipH="1">
            <a:off x="6339841" y="2844558"/>
            <a:ext cx="1222668" cy="13708"/>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643876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nodeType="clickEffect">
                                  <p:stCondLst>
                                    <p:cond delay="0"/>
                                  </p:stCondLst>
                                  <p:childTnLst>
                                    <p:animMotion origin="layout" path="M 8.33333E-7 2.22222E-6 L -0.00039 -0.37662 " pathEditMode="relative" rAng="0" ptsTypes="AA">
                                      <p:cBhvr>
                                        <p:cTn id="26" dur="2000" fill="hold"/>
                                        <p:tgtEl>
                                          <p:spTgt spid="3"/>
                                        </p:tgtEl>
                                        <p:attrNameLst>
                                          <p:attrName>ppt_x</p:attrName>
                                          <p:attrName>ppt_y</p:attrName>
                                        </p:attrNameLst>
                                      </p:cBhvr>
                                      <p:rCtr x="-26" y="-18843"/>
                                    </p:animMotion>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3"/>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28"/>
                                        </p:tgtEl>
                                        <p:attrNameLst>
                                          <p:attrName>style.visibility</p:attrName>
                                        </p:attrNameLst>
                                      </p:cBhvr>
                                      <p:to>
                                        <p:strVal val="hidden"/>
                                      </p:to>
                                    </p:set>
                                  </p:childTnLst>
                                </p:cTn>
                              </p:par>
                              <p:par>
                                <p:cTn id="38" presetID="14" presetClass="entr" presetSubtype="1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nodeType="clickEffect">
                                  <p:stCondLst>
                                    <p:cond delay="0"/>
                                  </p:stCondLst>
                                  <p:childTnLst>
                                    <p:animMotion origin="layout" path="M -2.08333E-6 1.85185E-6 L -0.00807 0.37338 " pathEditMode="relative" rAng="0" ptsTypes="AA">
                                      <p:cBhvr>
                                        <p:cTn id="46" dur="2000" fill="hold"/>
                                        <p:tgtEl>
                                          <p:spTgt spid="11"/>
                                        </p:tgtEl>
                                        <p:attrNameLst>
                                          <p:attrName>ppt_x</p:attrName>
                                          <p:attrName>ppt_y</p:attrName>
                                        </p:attrNameLst>
                                      </p:cBhvr>
                                      <p:rCtr x="156"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5" name="Group 4"/>
          <p:cNvGrpSpPr/>
          <p:nvPr/>
        </p:nvGrpSpPr>
        <p:grpSpPr>
          <a:xfrm>
            <a:off x="0" y="2"/>
            <a:ext cx="12192000" cy="6916059"/>
            <a:chOff x="0" y="-58058"/>
            <a:chExt cx="12192000" cy="691605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7" name="Rectangle 6"/>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pic>
        <p:nvPicPr>
          <p:cNvPr id="11" name="Picture 6" descr="http://icons.iconarchive.com/icons/custom-icon-design/flatastic-2/128/ticke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471" y="3777345"/>
            <a:ext cx="2122891" cy="1592169"/>
          </a:xfrm>
          <a:prstGeom prst="rect">
            <a:avLst/>
          </a:prstGeom>
          <a:solidFill>
            <a:schemeClr val="bg1"/>
          </a:solidFill>
          <a:extLst/>
        </p:spPr>
      </p:pic>
      <p:sp>
        <p:nvSpPr>
          <p:cNvPr id="34" name="Rounded Rectangular Callout 33"/>
          <p:cNvSpPr/>
          <p:nvPr/>
        </p:nvSpPr>
        <p:spPr>
          <a:xfrm>
            <a:off x="2644360" y="1526026"/>
            <a:ext cx="4365989" cy="1951347"/>
          </a:xfrm>
          <a:prstGeom prst="wedgeRoundRectCallout">
            <a:avLst>
              <a:gd name="adj1" fmla="val -75063"/>
              <a:gd name="adj2" fmla="val 98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3644765" y="5192487"/>
            <a:ext cx="1057175" cy="518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Book ID</a:t>
            </a:r>
            <a:endParaRPr lang="en-US" b="1" dirty="0"/>
          </a:p>
        </p:txBody>
      </p:sp>
      <p:sp>
        <p:nvSpPr>
          <p:cNvPr id="43" name="Rounded Rectangle 42"/>
          <p:cNvSpPr/>
          <p:nvPr/>
        </p:nvSpPr>
        <p:spPr>
          <a:xfrm>
            <a:off x="4827356" y="5186277"/>
            <a:ext cx="1057175" cy="51816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Ticket ID</a:t>
            </a:r>
            <a:endParaRPr lang="en-US" b="1" dirty="0"/>
          </a:p>
        </p:txBody>
      </p:sp>
      <p:sp>
        <p:nvSpPr>
          <p:cNvPr id="16"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a:t>
            </a:r>
            <a:endParaRPr lang="en-US" altLang="zh-CN" b="1" dirty="0">
              <a:ea typeface="宋体" panose="02010600030101010101" pitchFamily="2" charset="-122"/>
            </a:endParaRPr>
          </a:p>
        </p:txBody>
      </p:sp>
      <p:graphicFrame>
        <p:nvGraphicFramePr>
          <p:cNvPr id="21" name="Table 20"/>
          <p:cNvGraphicFramePr>
            <a:graphicFrameLocks noGrp="1"/>
          </p:cNvGraphicFramePr>
          <p:nvPr>
            <p:extLst>
              <p:ext uri="{D42A27DB-BD31-4B8C-83A1-F6EECF244321}">
                <p14:modId xmlns:p14="http://schemas.microsoft.com/office/powerpoint/2010/main" val="4108797802"/>
              </p:ext>
            </p:extLst>
          </p:nvPr>
        </p:nvGraphicFramePr>
        <p:xfrm>
          <a:off x="3179807" y="5755327"/>
          <a:ext cx="5409445" cy="741680"/>
        </p:xfrm>
        <a:graphic>
          <a:graphicData uri="http://schemas.openxmlformats.org/drawingml/2006/table">
            <a:tbl>
              <a:tblPr firstRow="1" bandRow="1">
                <a:tableStyleId>{5C22544A-7EE6-4342-B048-85BDC9FD1C3A}</a:tableStyleId>
              </a:tblPr>
              <a:tblGrid>
                <a:gridCol w="480089"/>
                <a:gridCol w="1149507"/>
                <a:gridCol w="1250935"/>
                <a:gridCol w="1119499"/>
                <a:gridCol w="1409415"/>
              </a:tblGrid>
              <a:tr h="370840">
                <a:tc>
                  <a:txBody>
                    <a:bodyPr/>
                    <a:lstStyle/>
                    <a:p>
                      <a:endParaRPr lang="en-US" sz="1300" dirty="0"/>
                    </a:p>
                  </a:txBody>
                  <a:tcPr/>
                </a:tc>
                <a:tc>
                  <a:txBody>
                    <a:bodyPr/>
                    <a:lstStyle/>
                    <a:p>
                      <a:r>
                        <a:rPr lang="en-US" sz="1300" dirty="0" err="1" smtClean="0"/>
                        <a:t>BookID</a:t>
                      </a:r>
                      <a:endParaRPr lang="en-US" sz="1300" dirty="0"/>
                    </a:p>
                  </a:txBody>
                  <a:tcPr/>
                </a:tc>
                <a:tc>
                  <a:txBody>
                    <a:bodyPr/>
                    <a:lstStyle/>
                    <a:p>
                      <a:r>
                        <a:rPr lang="en-US" sz="1300" dirty="0" err="1" smtClean="0"/>
                        <a:t>TicketID</a:t>
                      </a:r>
                      <a:endParaRPr lang="en-US" sz="1300" dirty="0"/>
                    </a:p>
                  </a:txBody>
                  <a:tcPr/>
                </a:tc>
                <a:tc>
                  <a:txBody>
                    <a:bodyPr/>
                    <a:lstStyle/>
                    <a:p>
                      <a:r>
                        <a:rPr lang="en-US" sz="1300" dirty="0" smtClean="0"/>
                        <a:t>Quantity</a:t>
                      </a:r>
                      <a:endParaRPr lang="en-US" sz="1300" dirty="0"/>
                    </a:p>
                  </a:txBody>
                  <a:tcPr/>
                </a:tc>
                <a:tc>
                  <a:txBody>
                    <a:bodyPr/>
                    <a:lstStyle/>
                    <a:p>
                      <a:r>
                        <a:rPr lang="en-US" sz="1300" dirty="0" err="1" smtClean="0"/>
                        <a:t>CheckinDate</a:t>
                      </a:r>
                      <a:endParaRPr lang="en-US" sz="1300" dirty="0"/>
                    </a:p>
                  </a:txBody>
                  <a:tcPr/>
                </a:tc>
              </a:tr>
              <a:tr h="370840">
                <a:tc>
                  <a:txBody>
                    <a:bodyPr/>
                    <a:lstStyle/>
                    <a:p>
                      <a:r>
                        <a:rPr lang="en-US" sz="1300" dirty="0" smtClean="0"/>
                        <a:t>1</a:t>
                      </a:r>
                      <a:endParaRPr lang="en-US" sz="1300" dirty="0"/>
                    </a:p>
                  </a:txBody>
                  <a:tcPr/>
                </a:tc>
                <a:tc>
                  <a:txBody>
                    <a:bodyPr/>
                    <a:lstStyle/>
                    <a:p>
                      <a:r>
                        <a:rPr lang="en-US" sz="1300" dirty="0" smtClean="0"/>
                        <a:t>8</a:t>
                      </a:r>
                      <a:endParaRPr lang="en-US" sz="1300" dirty="0"/>
                    </a:p>
                  </a:txBody>
                  <a:tcPr/>
                </a:tc>
                <a:tc>
                  <a:txBody>
                    <a:bodyPr/>
                    <a:lstStyle/>
                    <a:p>
                      <a:r>
                        <a:rPr lang="en-US" sz="1300" dirty="0" smtClean="0"/>
                        <a:t>1</a:t>
                      </a:r>
                      <a:endParaRPr lang="en-US" sz="1300" dirty="0"/>
                    </a:p>
                  </a:txBody>
                  <a:tcPr/>
                </a:tc>
                <a:tc>
                  <a:txBody>
                    <a:bodyPr/>
                    <a:lstStyle/>
                    <a:p>
                      <a:r>
                        <a:rPr lang="en-US" sz="1300" dirty="0" smtClean="0"/>
                        <a:t>3</a:t>
                      </a:r>
                      <a:endParaRPr lang="en-US" sz="1300" dirty="0"/>
                    </a:p>
                  </a:txBody>
                  <a:tcPr/>
                </a:tc>
                <a:tc>
                  <a:txBody>
                    <a:bodyPr/>
                    <a:lstStyle/>
                    <a:p>
                      <a:r>
                        <a:rPr lang="en-US" sz="1300" dirty="0" smtClean="0"/>
                        <a:t>NULL</a:t>
                      </a:r>
                      <a:endParaRPr lang="en-US" sz="1300" dirty="0"/>
                    </a:p>
                  </a:txBody>
                  <a:tcPr/>
                </a:tc>
              </a:tr>
            </a:tbl>
          </a:graphicData>
        </a:graphic>
      </p:graphicFrame>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7224" y="1744576"/>
            <a:ext cx="4280263" cy="1441313"/>
          </a:xfrm>
          <a:prstGeom prst="rect">
            <a:avLst/>
          </a:prstGeom>
        </p:spPr>
      </p:pic>
      <p:cxnSp>
        <p:nvCxnSpPr>
          <p:cNvPr id="35" name="Straight Arrow Connector 34"/>
          <p:cNvCxnSpPr>
            <a:stCxn id="42" idx="0"/>
          </p:cNvCxnSpPr>
          <p:nvPr/>
        </p:nvCxnSpPr>
        <p:spPr>
          <a:xfrm flipH="1" flipV="1">
            <a:off x="3116175" y="2952819"/>
            <a:ext cx="1057176" cy="2239671"/>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38" name="Straight Arrow Connector 37"/>
          <p:cNvCxnSpPr/>
          <p:nvPr/>
        </p:nvCxnSpPr>
        <p:spPr>
          <a:xfrm flipH="1" flipV="1">
            <a:off x="3271523" y="2884124"/>
            <a:ext cx="2084419" cy="2302159"/>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953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down)">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endParaRPr lang="en-US" dirty="0"/>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a:t>
            </a:r>
            <a:endParaRPr lang="en-US" altLang="zh-CN" b="1" dirty="0">
              <a:ea typeface="宋体" panose="02010600030101010101" pitchFamily="2" charset="-122"/>
            </a:endParaRPr>
          </a:p>
        </p:txBody>
      </p:sp>
      <p:pic>
        <p:nvPicPr>
          <p:cNvPr id="25" name="Picture 4" descr="http://icons.iconarchive.com/icons/hopstarter/soft-scraps/128/User-Administrator-Blu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322" y="1642902"/>
            <a:ext cx="1056117" cy="79208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http://icons.iconarchive.com/icons/hopstarter/soft-scraps/128/User-Executive-Green-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9177" y="1578039"/>
            <a:ext cx="1229080" cy="9218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2835">
            <a:off x="2824353" y="1539716"/>
            <a:ext cx="1876159" cy="1876159"/>
          </a:xfrm>
          <a:prstGeom prst="rect">
            <a:avLst/>
          </a:prstGeom>
        </p:spPr>
      </p:pic>
      <p:pic>
        <p:nvPicPr>
          <p:cNvPr id="29" name="Picture 14" descr="http://icons.iconarchive.com/icons/jonathan-rey/devices-pack-3/128/Smartphone-Android-Jelly-Bean-Samsung-Galaxy-S4-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9200" y="1942091"/>
            <a:ext cx="16256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1" name="Oval Callout 20"/>
          <p:cNvSpPr/>
          <p:nvPr/>
        </p:nvSpPr>
        <p:spPr>
          <a:xfrm>
            <a:off x="4049487" y="3514862"/>
            <a:ext cx="3113424" cy="524965"/>
          </a:xfrm>
          <a:prstGeom prst="wedgeEllipseCallout">
            <a:avLst>
              <a:gd name="adj1" fmla="val -4387"/>
              <a:gd name="adj2" fmla="val -24996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&lt;</a:t>
            </a:r>
            <a:r>
              <a:rPr lang="en-GB" dirty="0" err="1"/>
              <a:t>BookID</a:t>
            </a:r>
            <a:r>
              <a:rPr lang="en-GB" dirty="0"/>
              <a:t>&gt;-&lt;</a:t>
            </a:r>
            <a:r>
              <a:rPr lang="en-GB" dirty="0" err="1"/>
              <a:t>TicketID</a:t>
            </a:r>
            <a:r>
              <a:rPr lang="en-GB" dirty="0"/>
              <a:t>&gt;</a:t>
            </a:r>
            <a:endParaRPr lang="en-US" dirty="0"/>
          </a:p>
        </p:txBody>
      </p:sp>
      <p:cxnSp>
        <p:nvCxnSpPr>
          <p:cNvPr id="30" name="Straight Arrow Connector 29"/>
          <p:cNvCxnSpPr/>
          <p:nvPr/>
        </p:nvCxnSpPr>
        <p:spPr>
          <a:xfrm flipH="1">
            <a:off x="2919409" y="3306924"/>
            <a:ext cx="2818660" cy="1712119"/>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65" y="4101962"/>
            <a:ext cx="3587132" cy="3587132"/>
          </a:xfrm>
          <a:prstGeom prst="rect">
            <a:avLst/>
          </a:prstGeom>
        </p:spPr>
      </p:pic>
      <p:cxnSp>
        <p:nvCxnSpPr>
          <p:cNvPr id="32" name="Straight Arrow Connector 31"/>
          <p:cNvCxnSpPr/>
          <p:nvPr/>
        </p:nvCxnSpPr>
        <p:spPr>
          <a:xfrm>
            <a:off x="3227380" y="5715729"/>
            <a:ext cx="3784239" cy="16107"/>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40" name="Straight Arrow Connector 39"/>
          <p:cNvCxnSpPr/>
          <p:nvPr/>
        </p:nvCxnSpPr>
        <p:spPr>
          <a:xfrm flipH="1">
            <a:off x="3149604" y="6111076"/>
            <a:ext cx="3862015" cy="25975"/>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43" name="Straight Arrow Connector 42"/>
          <p:cNvCxnSpPr/>
          <p:nvPr/>
        </p:nvCxnSpPr>
        <p:spPr>
          <a:xfrm flipV="1">
            <a:off x="1903423" y="3306924"/>
            <a:ext cx="3166169" cy="1712119"/>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46" name="Content Placeholder 19"/>
          <p:cNvPicPr>
            <a:picLocks noGrp="1" noChangeAspect="1"/>
          </p:cNvPicPr>
          <p:nvPr>
            <p:ph idx="1"/>
          </p:nvPr>
        </p:nvPicPr>
        <p:blipFill>
          <a:blip r:embed="rId9" cstate="print">
            <a:extLst>
              <a:ext uri="{28A0092B-C50C-407E-A947-70E740481C1C}">
                <a14:useLocalDpi xmlns:a14="http://schemas.microsoft.com/office/drawing/2010/main" val="0"/>
              </a:ext>
            </a:extLst>
          </a:blip>
          <a:stretch>
            <a:fillRect/>
          </a:stretch>
        </p:blipFill>
        <p:spPr>
          <a:xfrm>
            <a:off x="4722084" y="990497"/>
            <a:ext cx="1308705" cy="2326587"/>
          </a:xfrm>
        </p:spPr>
      </p:pic>
      <p:graphicFrame>
        <p:nvGraphicFramePr>
          <p:cNvPr id="23" name="Table 22"/>
          <p:cNvGraphicFramePr>
            <a:graphicFrameLocks noGrp="1"/>
          </p:cNvGraphicFramePr>
          <p:nvPr/>
        </p:nvGraphicFramePr>
        <p:xfrm>
          <a:off x="7091683" y="5333551"/>
          <a:ext cx="4897121" cy="1326331"/>
        </p:xfrm>
        <a:graphic>
          <a:graphicData uri="http://schemas.openxmlformats.org/drawingml/2006/table">
            <a:tbl>
              <a:tblPr firstRow="1" bandRow="1">
                <a:tableStyleId>{5C22544A-7EE6-4342-B048-85BDC9FD1C3A}</a:tableStyleId>
              </a:tblPr>
              <a:tblGrid>
                <a:gridCol w="345311"/>
                <a:gridCol w="955171"/>
                <a:gridCol w="1016000"/>
                <a:gridCol w="1117600"/>
                <a:gridCol w="1463039"/>
              </a:tblGrid>
              <a:tr h="297180">
                <a:tc>
                  <a:txBody>
                    <a:bodyPr/>
                    <a:lstStyle/>
                    <a:p>
                      <a:endParaRPr lang="en-US" sz="1300" dirty="0"/>
                    </a:p>
                  </a:txBody>
                  <a:tcPr/>
                </a:tc>
                <a:tc>
                  <a:txBody>
                    <a:bodyPr/>
                    <a:lstStyle/>
                    <a:p>
                      <a:r>
                        <a:rPr lang="en-US" sz="1300" dirty="0" err="1" smtClean="0"/>
                        <a:t>BookID</a:t>
                      </a:r>
                      <a:endParaRPr lang="en-US" sz="1300" dirty="0"/>
                    </a:p>
                  </a:txBody>
                  <a:tcPr/>
                </a:tc>
                <a:tc>
                  <a:txBody>
                    <a:bodyPr/>
                    <a:lstStyle/>
                    <a:p>
                      <a:r>
                        <a:rPr lang="en-US" sz="1300" dirty="0" err="1" smtClean="0"/>
                        <a:t>TicketID</a:t>
                      </a:r>
                      <a:endParaRPr lang="en-US" sz="1300" dirty="0"/>
                    </a:p>
                  </a:txBody>
                  <a:tcPr/>
                </a:tc>
                <a:tc>
                  <a:txBody>
                    <a:bodyPr/>
                    <a:lstStyle/>
                    <a:p>
                      <a:r>
                        <a:rPr lang="en-US" sz="1300" dirty="0" smtClean="0"/>
                        <a:t>Quantity</a:t>
                      </a:r>
                      <a:endParaRPr lang="en-US" sz="1300" dirty="0"/>
                    </a:p>
                  </a:txBody>
                  <a:tcPr/>
                </a:tc>
                <a:tc>
                  <a:txBody>
                    <a:bodyPr/>
                    <a:lstStyle/>
                    <a:p>
                      <a:r>
                        <a:rPr lang="en-US" sz="1300" dirty="0" err="1" smtClean="0"/>
                        <a:t>CheckinDate</a:t>
                      </a:r>
                      <a:endParaRPr lang="en-US" sz="1300" dirty="0"/>
                    </a:p>
                  </a:txBody>
                  <a:tcPr/>
                </a:tc>
              </a:tr>
              <a:tr h="731971">
                <a:tc>
                  <a:txBody>
                    <a:bodyPr/>
                    <a:lstStyle/>
                    <a:p>
                      <a:r>
                        <a:rPr lang="en-US" sz="1300" dirty="0" smtClean="0"/>
                        <a:t>1</a:t>
                      </a:r>
                      <a:endParaRPr lang="en-US" sz="1300" dirty="0"/>
                    </a:p>
                  </a:txBody>
                  <a:tcPr/>
                </a:tc>
                <a:tc>
                  <a:txBody>
                    <a:bodyPr/>
                    <a:lstStyle/>
                    <a:p>
                      <a:r>
                        <a:rPr lang="en-US" sz="1300" dirty="0" smtClean="0"/>
                        <a:t>8</a:t>
                      </a:r>
                      <a:endParaRPr lang="en-US" sz="1300" dirty="0"/>
                    </a:p>
                  </a:txBody>
                  <a:tcPr/>
                </a:tc>
                <a:tc>
                  <a:txBody>
                    <a:bodyPr/>
                    <a:lstStyle/>
                    <a:p>
                      <a:r>
                        <a:rPr lang="en-US" sz="1300" dirty="0" smtClean="0"/>
                        <a:t>1</a:t>
                      </a:r>
                      <a:endParaRPr lang="en-US" sz="1300" dirty="0"/>
                    </a:p>
                  </a:txBody>
                  <a:tcPr/>
                </a:tc>
                <a:tc>
                  <a:txBody>
                    <a:bodyPr/>
                    <a:lstStyle/>
                    <a:p>
                      <a:r>
                        <a:rPr lang="en-US" sz="1300" dirty="0" smtClean="0"/>
                        <a:t>3</a:t>
                      </a:r>
                      <a:endParaRPr lang="en-US" sz="1300" dirty="0"/>
                    </a:p>
                  </a:txBody>
                  <a:tcPr/>
                </a:tc>
                <a:tc>
                  <a:txBody>
                    <a:bodyPr/>
                    <a:lstStyle/>
                    <a:p>
                      <a:r>
                        <a:rPr lang="en-US" sz="1300" dirty="0" smtClean="0"/>
                        <a:t>NULL</a:t>
                      </a:r>
                      <a:endParaRPr lang="en-US" sz="1300" dirty="0"/>
                    </a:p>
                  </a:txBody>
                  <a:tcPr/>
                </a:tc>
              </a:tr>
              <a:tr h="297180">
                <a:tc>
                  <a:txBody>
                    <a:bodyPr/>
                    <a:lstStyle/>
                    <a:p>
                      <a:r>
                        <a:rPr lang="en-US" sz="1300" dirty="0" smtClean="0"/>
                        <a:t>2</a:t>
                      </a:r>
                      <a:endParaRPr lang="en-US" sz="1300" dirty="0"/>
                    </a:p>
                  </a:txBody>
                  <a:tcPr/>
                </a:tc>
                <a:tc>
                  <a:txBody>
                    <a:bodyPr/>
                    <a:lstStyle/>
                    <a:p>
                      <a:r>
                        <a:rPr lang="en-US" sz="1300" dirty="0" smtClean="0"/>
                        <a:t>8</a:t>
                      </a:r>
                      <a:endParaRPr lang="en-US" sz="1300" dirty="0"/>
                    </a:p>
                  </a:txBody>
                  <a:tcPr/>
                </a:tc>
                <a:tc>
                  <a:txBody>
                    <a:bodyPr/>
                    <a:lstStyle/>
                    <a:p>
                      <a:r>
                        <a:rPr lang="en-US" sz="1300" dirty="0" smtClean="0"/>
                        <a:t>2</a:t>
                      </a:r>
                      <a:endParaRPr lang="en-US" sz="1300" dirty="0"/>
                    </a:p>
                  </a:txBody>
                  <a:tcPr/>
                </a:tc>
                <a:tc>
                  <a:txBody>
                    <a:bodyPr/>
                    <a:lstStyle/>
                    <a:p>
                      <a:r>
                        <a:rPr lang="en-US" sz="1300" dirty="0" smtClean="0"/>
                        <a:t>4</a:t>
                      </a:r>
                      <a:endParaRPr lang="en-US" sz="1300" dirty="0"/>
                    </a:p>
                  </a:txBody>
                  <a:tcPr/>
                </a:tc>
                <a:tc>
                  <a:txBody>
                    <a:bodyPr/>
                    <a:lstStyle/>
                    <a:p>
                      <a:r>
                        <a:rPr lang="en-US" sz="1300" dirty="0" smtClean="0"/>
                        <a:t>NULL</a:t>
                      </a:r>
                      <a:endParaRPr lang="en-US" sz="1300" dirty="0"/>
                    </a:p>
                  </a:txBody>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192266853"/>
              </p:ext>
            </p:extLst>
          </p:nvPr>
        </p:nvGraphicFramePr>
        <p:xfrm>
          <a:off x="7090231" y="5336699"/>
          <a:ext cx="4897121" cy="1365748"/>
        </p:xfrm>
        <a:graphic>
          <a:graphicData uri="http://schemas.openxmlformats.org/drawingml/2006/table">
            <a:tbl>
              <a:tblPr firstRow="1" bandRow="1">
                <a:tableStyleId>{5C22544A-7EE6-4342-B048-85BDC9FD1C3A}</a:tableStyleId>
              </a:tblPr>
              <a:tblGrid>
                <a:gridCol w="345311"/>
                <a:gridCol w="955171"/>
                <a:gridCol w="1016000"/>
                <a:gridCol w="1117600"/>
                <a:gridCol w="1463039"/>
              </a:tblGrid>
              <a:tr h="297180">
                <a:tc>
                  <a:txBody>
                    <a:bodyPr/>
                    <a:lstStyle/>
                    <a:p>
                      <a:endParaRPr lang="en-US" sz="1300" dirty="0"/>
                    </a:p>
                  </a:txBody>
                  <a:tcPr/>
                </a:tc>
                <a:tc>
                  <a:txBody>
                    <a:bodyPr/>
                    <a:lstStyle/>
                    <a:p>
                      <a:r>
                        <a:rPr lang="en-US" sz="1300" dirty="0" err="1" smtClean="0"/>
                        <a:t>BookID</a:t>
                      </a:r>
                      <a:endParaRPr lang="en-US" sz="1300" dirty="0"/>
                    </a:p>
                  </a:txBody>
                  <a:tcPr/>
                </a:tc>
                <a:tc>
                  <a:txBody>
                    <a:bodyPr/>
                    <a:lstStyle/>
                    <a:p>
                      <a:r>
                        <a:rPr lang="en-US" sz="1300" dirty="0" err="1" smtClean="0"/>
                        <a:t>TicketID</a:t>
                      </a:r>
                      <a:endParaRPr lang="en-US" sz="1300" dirty="0"/>
                    </a:p>
                  </a:txBody>
                  <a:tcPr/>
                </a:tc>
                <a:tc>
                  <a:txBody>
                    <a:bodyPr/>
                    <a:lstStyle/>
                    <a:p>
                      <a:r>
                        <a:rPr lang="en-US" sz="1300" dirty="0" smtClean="0"/>
                        <a:t>Quantity</a:t>
                      </a:r>
                      <a:endParaRPr lang="en-US" sz="1300" dirty="0"/>
                    </a:p>
                  </a:txBody>
                  <a:tcPr/>
                </a:tc>
                <a:tc>
                  <a:txBody>
                    <a:bodyPr/>
                    <a:lstStyle/>
                    <a:p>
                      <a:r>
                        <a:rPr lang="en-US" sz="1300" dirty="0" err="1" smtClean="0"/>
                        <a:t>CheckinDate</a:t>
                      </a:r>
                      <a:endParaRPr lang="en-US" sz="1300" dirty="0"/>
                    </a:p>
                  </a:txBody>
                  <a:tcPr/>
                </a:tc>
              </a:tr>
              <a:tr h="674895">
                <a:tc>
                  <a:txBody>
                    <a:bodyPr/>
                    <a:lstStyle/>
                    <a:p>
                      <a:r>
                        <a:rPr lang="en-US" sz="1300" dirty="0" smtClean="0"/>
                        <a:t>1</a:t>
                      </a:r>
                      <a:endParaRPr lang="en-US" sz="1300" dirty="0"/>
                    </a:p>
                  </a:txBody>
                  <a:tcPr/>
                </a:tc>
                <a:tc>
                  <a:txBody>
                    <a:bodyPr/>
                    <a:lstStyle/>
                    <a:p>
                      <a:r>
                        <a:rPr lang="en-US" sz="1300" dirty="0" smtClean="0"/>
                        <a:t>8</a:t>
                      </a:r>
                      <a:endParaRPr lang="en-US" sz="1300" dirty="0"/>
                    </a:p>
                  </a:txBody>
                  <a:tcPr/>
                </a:tc>
                <a:tc>
                  <a:txBody>
                    <a:bodyPr/>
                    <a:lstStyle/>
                    <a:p>
                      <a:r>
                        <a:rPr lang="en-US" sz="1300" dirty="0" smtClean="0"/>
                        <a:t>1</a:t>
                      </a:r>
                      <a:endParaRPr lang="en-US" sz="1300" dirty="0"/>
                    </a:p>
                  </a:txBody>
                  <a:tcPr/>
                </a:tc>
                <a:tc>
                  <a:txBody>
                    <a:bodyPr/>
                    <a:lstStyle/>
                    <a:p>
                      <a:r>
                        <a:rPr lang="en-US" sz="1300" dirty="0" smtClean="0"/>
                        <a:t>3</a:t>
                      </a:r>
                      <a:endParaRPr lang="en-US" sz="1300" dirty="0"/>
                    </a:p>
                  </a:txBody>
                  <a:tcPr/>
                </a:tc>
                <a:tc>
                  <a:txBody>
                    <a:bodyPr/>
                    <a:lstStyle/>
                    <a:p>
                      <a:r>
                        <a:rPr lang="en-US" sz="1300" dirty="0" smtClean="0"/>
                        <a:t>2014-11-20 12:49:20.023</a:t>
                      </a:r>
                      <a:endParaRPr lang="en-US" sz="1300" dirty="0"/>
                    </a:p>
                  </a:txBody>
                  <a:tcPr/>
                </a:tc>
              </a:tr>
              <a:tr h="393673">
                <a:tc>
                  <a:txBody>
                    <a:bodyPr/>
                    <a:lstStyle/>
                    <a:p>
                      <a:r>
                        <a:rPr lang="en-US" sz="1300" dirty="0" smtClean="0"/>
                        <a:t>2</a:t>
                      </a:r>
                      <a:endParaRPr lang="en-US" sz="1300" dirty="0"/>
                    </a:p>
                  </a:txBody>
                  <a:tcPr/>
                </a:tc>
                <a:tc>
                  <a:txBody>
                    <a:bodyPr/>
                    <a:lstStyle/>
                    <a:p>
                      <a:r>
                        <a:rPr lang="en-US" sz="1300" dirty="0" smtClean="0"/>
                        <a:t>9</a:t>
                      </a:r>
                      <a:endParaRPr lang="en-US" sz="1300" dirty="0"/>
                    </a:p>
                  </a:txBody>
                  <a:tcPr/>
                </a:tc>
                <a:tc>
                  <a:txBody>
                    <a:bodyPr/>
                    <a:lstStyle/>
                    <a:p>
                      <a:r>
                        <a:rPr lang="en-US" sz="1300" dirty="0" smtClean="0"/>
                        <a:t>1</a:t>
                      </a:r>
                      <a:endParaRPr lang="en-US" sz="1300" dirty="0"/>
                    </a:p>
                  </a:txBody>
                  <a:tcPr/>
                </a:tc>
                <a:tc>
                  <a:txBody>
                    <a:bodyPr/>
                    <a:lstStyle/>
                    <a:p>
                      <a:r>
                        <a:rPr lang="en-US" sz="1300" dirty="0" smtClean="0"/>
                        <a:t>4</a:t>
                      </a:r>
                      <a:endParaRPr lang="en-US" sz="1300" dirty="0"/>
                    </a:p>
                  </a:txBody>
                  <a:tcPr/>
                </a:tc>
                <a:tc>
                  <a:txBody>
                    <a:bodyPr/>
                    <a:lstStyle/>
                    <a:p>
                      <a:r>
                        <a:rPr lang="en-US" sz="1300" dirty="0" smtClean="0"/>
                        <a:t>NULL</a:t>
                      </a:r>
                      <a:endParaRPr lang="en-US" sz="1300" dirty="0"/>
                    </a:p>
                  </a:txBody>
                  <a:tcPr/>
                </a:tc>
              </a:tr>
            </a:tbl>
          </a:graphicData>
        </a:graphic>
      </p:graphicFrame>
      <p:sp>
        <p:nvSpPr>
          <p:cNvPr id="12" name="Rounded Rectangle 11"/>
          <p:cNvSpPr/>
          <p:nvPr/>
        </p:nvSpPr>
        <p:spPr>
          <a:xfrm>
            <a:off x="10535920" y="5614127"/>
            <a:ext cx="1442720" cy="685075"/>
          </a:xfrm>
          <a:prstGeom prst="round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2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10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nodeType="clickEffect">
                                  <p:stCondLst>
                                    <p:cond delay="0"/>
                                  </p:stCondLst>
                                  <p:childTnLst>
                                    <p:animMotion origin="layout" path="M 4.58333E-6 -7.40741E-7 L -0.15886 -0.00741 " pathEditMode="relative" rAng="0" ptsTypes="AA">
                                      <p:cBhvr>
                                        <p:cTn id="24" dur="2000" fill="hold"/>
                                        <p:tgtEl>
                                          <p:spTgt spid="29"/>
                                        </p:tgtEl>
                                        <p:attrNameLst>
                                          <p:attrName>ppt_x</p:attrName>
                                          <p:attrName>ppt_y</p:attrName>
                                        </p:attrNameLst>
                                      </p:cBhvr>
                                      <p:rCtr x="-7943" y="-370"/>
                                    </p:animMotion>
                                  </p:childTnLst>
                                </p:cTn>
                              </p:par>
                              <p:par>
                                <p:cTn id="25" presetID="63" presetClass="path" presetSubtype="0" accel="50000" decel="50000" fill="hold" nodeType="withEffect">
                                  <p:stCondLst>
                                    <p:cond delay="0"/>
                                  </p:stCondLst>
                                  <p:childTnLst>
                                    <p:animMotion origin="layout" path="M -3.75E-6 -2.59259E-6 L 0.12969 0.00324 " pathEditMode="relative" rAng="0" ptsTypes="AA">
                                      <p:cBhvr>
                                        <p:cTn id="26" dur="2000" fill="hold"/>
                                        <p:tgtEl>
                                          <p:spTgt spid="13"/>
                                        </p:tgtEl>
                                        <p:attrNameLst>
                                          <p:attrName>ppt_x</p:attrName>
                                          <p:attrName>ppt_y</p:attrName>
                                        </p:attrNameLst>
                                      </p:cBhvr>
                                      <p:rCtr x="6484" y="162"/>
                                    </p:animMotion>
                                  </p:childTnLst>
                                </p:cTn>
                              </p:par>
                            </p:childTnLst>
                          </p:cTn>
                        </p:par>
                        <p:par>
                          <p:cTn id="27" fill="hold">
                            <p:stCondLst>
                              <p:cond delay="2000"/>
                            </p:stCondLst>
                            <p:childTnLst>
                              <p:par>
                                <p:cTn id="28" presetID="22" presetClass="entr" presetSubtype="4"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heel(1)">
                                      <p:cBhvr>
                                        <p:cTn id="57" dur="20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down)">
                                      <p:cBhvr>
                                        <p:cTn id="7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aâ</a:t>
            </a:r>
            <a:endParaRPr lang="en-US" dirty="0"/>
          </a:p>
        </p:txBody>
      </p:sp>
      <p:grpSp>
        <p:nvGrpSpPr>
          <p:cNvPr id="4" name="Group 3"/>
          <p:cNvGrpSpPr/>
          <p:nvPr/>
        </p:nvGrpSpPr>
        <p:grpSpPr>
          <a:xfrm>
            <a:off x="0" y="-26454"/>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pic>
        <p:nvPicPr>
          <p:cNvPr id="20" name="Content Placeholder 19"/>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7857990" y="1087122"/>
            <a:ext cx="1352013" cy="2415260"/>
          </a:xfrm>
        </p:spPr>
      </p:pic>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a:t>
            </a:r>
            <a:endParaRPr lang="en-US" altLang="zh-CN" b="1" dirty="0">
              <a:ea typeface="宋体" panose="02010600030101010101" pitchFamily="2" charset="-122"/>
            </a:endParaRPr>
          </a:p>
        </p:txBody>
      </p:sp>
      <p:pic>
        <p:nvPicPr>
          <p:cNvPr id="10" name="Picture 4" descr="http://icons.iconarchive.com/icons/hopstarter/soft-scraps/128/User-Administrator-Blu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200" y="2058009"/>
            <a:ext cx="1056117" cy="7920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http://icons.iconarchive.com/icons/hopstarter/soft-scraps/128/User-Executive-Green-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1483" y="1839689"/>
            <a:ext cx="1229080" cy="9218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http://icons.iconarchive.com/icons/jonathan-rey/devices-pack-3/128/Smartphone-Android-Jelly-Bean-Samsung-Galaxy-S4-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080" y="2357200"/>
            <a:ext cx="16256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V="1">
            <a:off x="1398317" y="2428805"/>
            <a:ext cx="3516743" cy="7032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
        <p:nvSpPr>
          <p:cNvPr id="19" name="Oval Callout 18"/>
          <p:cNvSpPr/>
          <p:nvPr/>
        </p:nvSpPr>
        <p:spPr>
          <a:xfrm>
            <a:off x="133396" y="3274983"/>
            <a:ext cx="4602480" cy="802640"/>
          </a:xfrm>
          <a:prstGeom prst="wedgeEllipseCallout">
            <a:avLst>
              <a:gd name="adj1" fmla="val -29833"/>
              <a:gd name="adj2" fmla="val -1459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 don’t want to check in this time. Return my ticket, please</a:t>
            </a:r>
            <a:endParaRPr lang="en-US" dirty="0"/>
          </a:p>
        </p:txBody>
      </p:sp>
      <p:cxnSp>
        <p:nvCxnSpPr>
          <p:cNvPr id="21" name="Straight Arrow Connector 20"/>
          <p:cNvCxnSpPr>
            <a:stCxn id="11" idx="3"/>
          </p:cNvCxnSpPr>
          <p:nvPr/>
        </p:nvCxnSpPr>
        <p:spPr>
          <a:xfrm>
            <a:off x="6250565" y="2300595"/>
            <a:ext cx="1649751" cy="775771"/>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35" name="Picture 2" descr="Home Server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96069" y="1568729"/>
            <a:ext cx="1463727" cy="1463727"/>
          </a:xfrm>
          <a:prstGeom prst="rect">
            <a:avLst/>
          </a:prstGeom>
          <a:solidFill>
            <a:schemeClr val="bg1"/>
          </a:solidFill>
        </p:spPr>
      </p:pic>
      <p:cxnSp>
        <p:nvCxnSpPr>
          <p:cNvPr id="37" name="Straight Arrow Connector 36"/>
          <p:cNvCxnSpPr>
            <a:stCxn id="20" idx="3"/>
            <a:endCxn id="35" idx="1"/>
          </p:cNvCxnSpPr>
          <p:nvPr/>
        </p:nvCxnSpPr>
        <p:spPr>
          <a:xfrm>
            <a:off x="9210003" y="2294755"/>
            <a:ext cx="1386067" cy="5839"/>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41" name="Straight Arrow Connector 40"/>
          <p:cNvCxnSpPr>
            <a:stCxn id="35" idx="2"/>
          </p:cNvCxnSpPr>
          <p:nvPr/>
        </p:nvCxnSpPr>
        <p:spPr>
          <a:xfrm>
            <a:off x="11327930" y="3032453"/>
            <a:ext cx="61431" cy="2301243"/>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48" name="Picture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0315" y="1921073"/>
            <a:ext cx="1276824" cy="784848"/>
          </a:xfrm>
          <a:prstGeom prst="rect">
            <a:avLst/>
          </a:prstGeom>
        </p:spPr>
      </p:pic>
      <p:cxnSp>
        <p:nvCxnSpPr>
          <p:cNvPr id="49" name="Straight Arrow Connector 48"/>
          <p:cNvCxnSpPr/>
          <p:nvPr/>
        </p:nvCxnSpPr>
        <p:spPr>
          <a:xfrm flipH="1" flipV="1">
            <a:off x="11003826" y="3032454"/>
            <a:ext cx="54076" cy="2278007"/>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30" name="Straight Arrow Connector 29"/>
          <p:cNvCxnSpPr/>
          <p:nvPr/>
        </p:nvCxnSpPr>
        <p:spPr>
          <a:xfrm flipH="1" flipV="1">
            <a:off x="9256307" y="2761500"/>
            <a:ext cx="1321199" cy="1"/>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graphicFrame>
        <p:nvGraphicFramePr>
          <p:cNvPr id="26" name="Table 25"/>
          <p:cNvGraphicFramePr>
            <a:graphicFrameLocks noGrp="1"/>
          </p:cNvGraphicFramePr>
          <p:nvPr/>
        </p:nvGraphicFramePr>
        <p:xfrm>
          <a:off x="7162677" y="5357047"/>
          <a:ext cx="4897121" cy="1365748"/>
        </p:xfrm>
        <a:graphic>
          <a:graphicData uri="http://schemas.openxmlformats.org/drawingml/2006/table">
            <a:tbl>
              <a:tblPr firstRow="1" bandRow="1">
                <a:tableStyleId>{5C22544A-7EE6-4342-B048-85BDC9FD1C3A}</a:tableStyleId>
              </a:tblPr>
              <a:tblGrid>
                <a:gridCol w="345311"/>
                <a:gridCol w="955171"/>
                <a:gridCol w="1016000"/>
                <a:gridCol w="1117600"/>
                <a:gridCol w="1463039"/>
              </a:tblGrid>
              <a:tr h="297180">
                <a:tc>
                  <a:txBody>
                    <a:bodyPr/>
                    <a:lstStyle/>
                    <a:p>
                      <a:endParaRPr lang="en-US" sz="1300" dirty="0"/>
                    </a:p>
                  </a:txBody>
                  <a:tcPr/>
                </a:tc>
                <a:tc>
                  <a:txBody>
                    <a:bodyPr/>
                    <a:lstStyle/>
                    <a:p>
                      <a:r>
                        <a:rPr lang="en-US" sz="1300" dirty="0" err="1" smtClean="0"/>
                        <a:t>BookID</a:t>
                      </a:r>
                      <a:endParaRPr lang="en-US" sz="1300" dirty="0"/>
                    </a:p>
                  </a:txBody>
                  <a:tcPr/>
                </a:tc>
                <a:tc>
                  <a:txBody>
                    <a:bodyPr/>
                    <a:lstStyle/>
                    <a:p>
                      <a:r>
                        <a:rPr lang="en-US" sz="1300" dirty="0" err="1" smtClean="0"/>
                        <a:t>TicketID</a:t>
                      </a:r>
                      <a:endParaRPr lang="en-US" sz="1300" dirty="0"/>
                    </a:p>
                  </a:txBody>
                  <a:tcPr/>
                </a:tc>
                <a:tc>
                  <a:txBody>
                    <a:bodyPr/>
                    <a:lstStyle/>
                    <a:p>
                      <a:r>
                        <a:rPr lang="en-US" sz="1300" dirty="0" smtClean="0"/>
                        <a:t>Quantity</a:t>
                      </a:r>
                      <a:endParaRPr lang="en-US" sz="1300" dirty="0"/>
                    </a:p>
                  </a:txBody>
                  <a:tcPr/>
                </a:tc>
                <a:tc>
                  <a:txBody>
                    <a:bodyPr/>
                    <a:lstStyle/>
                    <a:p>
                      <a:r>
                        <a:rPr lang="en-US" sz="1300" dirty="0" err="1" smtClean="0"/>
                        <a:t>CheckinDate</a:t>
                      </a:r>
                      <a:endParaRPr lang="en-US" sz="1300" dirty="0"/>
                    </a:p>
                  </a:txBody>
                  <a:tcPr/>
                </a:tc>
              </a:tr>
              <a:tr h="674895">
                <a:tc>
                  <a:txBody>
                    <a:bodyPr/>
                    <a:lstStyle/>
                    <a:p>
                      <a:r>
                        <a:rPr lang="en-US" sz="1300" dirty="0" smtClean="0"/>
                        <a:t>1</a:t>
                      </a:r>
                      <a:endParaRPr lang="en-US" sz="1300" dirty="0"/>
                    </a:p>
                  </a:txBody>
                  <a:tcPr/>
                </a:tc>
                <a:tc>
                  <a:txBody>
                    <a:bodyPr/>
                    <a:lstStyle/>
                    <a:p>
                      <a:r>
                        <a:rPr lang="en-US" sz="1300" dirty="0" smtClean="0"/>
                        <a:t>8</a:t>
                      </a:r>
                      <a:endParaRPr lang="en-US" sz="1300" dirty="0"/>
                    </a:p>
                  </a:txBody>
                  <a:tcPr/>
                </a:tc>
                <a:tc>
                  <a:txBody>
                    <a:bodyPr/>
                    <a:lstStyle/>
                    <a:p>
                      <a:r>
                        <a:rPr lang="en-US" sz="1300" dirty="0" smtClean="0"/>
                        <a:t>1</a:t>
                      </a:r>
                      <a:endParaRPr lang="en-US" sz="1300" dirty="0"/>
                    </a:p>
                  </a:txBody>
                  <a:tcPr/>
                </a:tc>
                <a:tc>
                  <a:txBody>
                    <a:bodyPr/>
                    <a:lstStyle/>
                    <a:p>
                      <a:r>
                        <a:rPr lang="en-US" sz="1300" dirty="0" smtClean="0"/>
                        <a:t>3</a:t>
                      </a:r>
                      <a:endParaRPr lang="en-US" sz="1300" dirty="0"/>
                    </a:p>
                  </a:txBody>
                  <a:tcPr/>
                </a:tc>
                <a:tc>
                  <a:txBody>
                    <a:bodyPr/>
                    <a:lstStyle/>
                    <a:p>
                      <a:r>
                        <a:rPr lang="en-US" sz="1300" dirty="0" smtClean="0"/>
                        <a:t>2014-11-20 12:49:20.023</a:t>
                      </a:r>
                      <a:endParaRPr lang="en-US" sz="1300" dirty="0"/>
                    </a:p>
                  </a:txBody>
                  <a:tcPr/>
                </a:tc>
              </a:tr>
              <a:tr h="393673">
                <a:tc>
                  <a:txBody>
                    <a:bodyPr/>
                    <a:lstStyle/>
                    <a:p>
                      <a:r>
                        <a:rPr lang="en-US" sz="1300" dirty="0" smtClean="0"/>
                        <a:t>2</a:t>
                      </a:r>
                      <a:endParaRPr lang="en-US" sz="1300" dirty="0"/>
                    </a:p>
                  </a:txBody>
                  <a:tcPr/>
                </a:tc>
                <a:tc>
                  <a:txBody>
                    <a:bodyPr/>
                    <a:lstStyle/>
                    <a:p>
                      <a:r>
                        <a:rPr lang="en-US" sz="1300" dirty="0" smtClean="0"/>
                        <a:t>8</a:t>
                      </a:r>
                      <a:endParaRPr lang="en-US" sz="1300" dirty="0"/>
                    </a:p>
                  </a:txBody>
                  <a:tcPr/>
                </a:tc>
                <a:tc>
                  <a:txBody>
                    <a:bodyPr/>
                    <a:lstStyle/>
                    <a:p>
                      <a:r>
                        <a:rPr lang="en-US" sz="1300" dirty="0" smtClean="0"/>
                        <a:t>2</a:t>
                      </a:r>
                      <a:endParaRPr lang="en-US" sz="1300" dirty="0"/>
                    </a:p>
                  </a:txBody>
                  <a:tcPr/>
                </a:tc>
                <a:tc>
                  <a:txBody>
                    <a:bodyPr/>
                    <a:lstStyle/>
                    <a:p>
                      <a:r>
                        <a:rPr lang="en-US" sz="1300" dirty="0" smtClean="0"/>
                        <a:t>4</a:t>
                      </a:r>
                      <a:endParaRPr lang="en-US" sz="1300" dirty="0"/>
                    </a:p>
                  </a:txBody>
                  <a:tcPr/>
                </a:tc>
                <a:tc>
                  <a:txBody>
                    <a:bodyPr/>
                    <a:lstStyle/>
                    <a:p>
                      <a:r>
                        <a:rPr lang="en-US" sz="1300" dirty="0" smtClean="0"/>
                        <a:t>NULL</a:t>
                      </a:r>
                      <a:endParaRPr lang="en-US" sz="1300" dirty="0"/>
                    </a:p>
                  </a:txBody>
                  <a:tcPr/>
                </a:tc>
              </a:tr>
            </a:tbl>
          </a:graphicData>
        </a:graphic>
      </p:graphicFrame>
      <p:sp>
        <p:nvSpPr>
          <p:cNvPr id="27" name="Rounded Rectangle 26"/>
          <p:cNvSpPr/>
          <p:nvPr/>
        </p:nvSpPr>
        <p:spPr>
          <a:xfrm>
            <a:off x="10607821" y="5715727"/>
            <a:ext cx="1442720" cy="685075"/>
          </a:xfrm>
          <a:prstGeom prst="round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27"/>
          <p:cNvGraphicFramePr>
            <a:graphicFrameLocks noGrp="1"/>
          </p:cNvGraphicFramePr>
          <p:nvPr>
            <p:extLst>
              <p:ext uri="{D42A27DB-BD31-4B8C-83A1-F6EECF244321}">
                <p14:modId xmlns:p14="http://schemas.microsoft.com/office/powerpoint/2010/main" val="2931639378"/>
              </p:ext>
            </p:extLst>
          </p:nvPr>
        </p:nvGraphicFramePr>
        <p:xfrm>
          <a:off x="7174401" y="5368771"/>
          <a:ext cx="4897121" cy="1365748"/>
        </p:xfrm>
        <a:graphic>
          <a:graphicData uri="http://schemas.openxmlformats.org/drawingml/2006/table">
            <a:tbl>
              <a:tblPr firstRow="1" bandRow="1">
                <a:tableStyleId>{5C22544A-7EE6-4342-B048-85BDC9FD1C3A}</a:tableStyleId>
              </a:tblPr>
              <a:tblGrid>
                <a:gridCol w="345311"/>
                <a:gridCol w="955171"/>
                <a:gridCol w="1016000"/>
                <a:gridCol w="1117600"/>
                <a:gridCol w="1463039"/>
              </a:tblGrid>
              <a:tr h="297180">
                <a:tc>
                  <a:txBody>
                    <a:bodyPr/>
                    <a:lstStyle/>
                    <a:p>
                      <a:endParaRPr lang="en-US" sz="1300" dirty="0"/>
                    </a:p>
                  </a:txBody>
                  <a:tcPr/>
                </a:tc>
                <a:tc>
                  <a:txBody>
                    <a:bodyPr/>
                    <a:lstStyle/>
                    <a:p>
                      <a:r>
                        <a:rPr lang="en-US" sz="1300" dirty="0" err="1" smtClean="0"/>
                        <a:t>BookID</a:t>
                      </a:r>
                      <a:endParaRPr lang="en-US" sz="1300" dirty="0"/>
                    </a:p>
                  </a:txBody>
                  <a:tcPr/>
                </a:tc>
                <a:tc>
                  <a:txBody>
                    <a:bodyPr/>
                    <a:lstStyle/>
                    <a:p>
                      <a:r>
                        <a:rPr lang="en-US" sz="1300" dirty="0" err="1" smtClean="0"/>
                        <a:t>TicketID</a:t>
                      </a:r>
                      <a:endParaRPr lang="en-US" sz="1300" dirty="0"/>
                    </a:p>
                  </a:txBody>
                  <a:tcPr/>
                </a:tc>
                <a:tc>
                  <a:txBody>
                    <a:bodyPr/>
                    <a:lstStyle/>
                    <a:p>
                      <a:r>
                        <a:rPr lang="en-US" sz="1300" dirty="0" smtClean="0"/>
                        <a:t>Quantity</a:t>
                      </a:r>
                      <a:endParaRPr lang="en-US" sz="1300" dirty="0"/>
                    </a:p>
                  </a:txBody>
                  <a:tcPr/>
                </a:tc>
                <a:tc>
                  <a:txBody>
                    <a:bodyPr/>
                    <a:lstStyle/>
                    <a:p>
                      <a:r>
                        <a:rPr lang="en-US" sz="1300" dirty="0" err="1" smtClean="0"/>
                        <a:t>CheckinDate</a:t>
                      </a:r>
                      <a:endParaRPr lang="en-US" sz="1300" dirty="0"/>
                    </a:p>
                  </a:txBody>
                  <a:tcPr/>
                </a:tc>
              </a:tr>
              <a:tr h="674895">
                <a:tc>
                  <a:txBody>
                    <a:bodyPr/>
                    <a:lstStyle/>
                    <a:p>
                      <a:r>
                        <a:rPr lang="en-US" sz="1300" dirty="0" smtClean="0"/>
                        <a:t>1</a:t>
                      </a:r>
                      <a:endParaRPr lang="en-US" sz="1300" dirty="0"/>
                    </a:p>
                  </a:txBody>
                  <a:tcPr/>
                </a:tc>
                <a:tc>
                  <a:txBody>
                    <a:bodyPr/>
                    <a:lstStyle/>
                    <a:p>
                      <a:r>
                        <a:rPr lang="en-US" sz="1300" dirty="0" smtClean="0"/>
                        <a:t>8</a:t>
                      </a:r>
                      <a:endParaRPr lang="en-US" sz="1300" dirty="0"/>
                    </a:p>
                  </a:txBody>
                  <a:tcPr/>
                </a:tc>
                <a:tc>
                  <a:txBody>
                    <a:bodyPr/>
                    <a:lstStyle/>
                    <a:p>
                      <a:r>
                        <a:rPr lang="en-US" sz="1300" dirty="0" smtClean="0"/>
                        <a:t>1</a:t>
                      </a:r>
                      <a:endParaRPr lang="en-US" sz="1300" dirty="0"/>
                    </a:p>
                  </a:txBody>
                  <a:tcPr/>
                </a:tc>
                <a:tc>
                  <a:txBody>
                    <a:bodyPr/>
                    <a:lstStyle/>
                    <a:p>
                      <a:r>
                        <a:rPr lang="en-US" sz="1300" dirty="0" smtClean="0"/>
                        <a:t>3</a:t>
                      </a:r>
                      <a:endParaRPr lang="en-US" sz="1300" dirty="0"/>
                    </a:p>
                  </a:txBody>
                  <a:tcPr/>
                </a:tc>
                <a:tc>
                  <a:txBody>
                    <a:bodyPr/>
                    <a:lstStyle/>
                    <a:p>
                      <a:r>
                        <a:rPr lang="en-US" sz="1300" dirty="0" smtClean="0"/>
                        <a:t>NULL</a:t>
                      </a:r>
                      <a:endParaRPr lang="en-US" sz="1300" dirty="0"/>
                    </a:p>
                  </a:txBody>
                  <a:tcPr/>
                </a:tc>
              </a:tr>
              <a:tr h="393673">
                <a:tc>
                  <a:txBody>
                    <a:bodyPr/>
                    <a:lstStyle/>
                    <a:p>
                      <a:r>
                        <a:rPr lang="en-US" sz="1300" dirty="0" smtClean="0"/>
                        <a:t>2</a:t>
                      </a:r>
                      <a:endParaRPr lang="en-US" sz="1300" dirty="0"/>
                    </a:p>
                  </a:txBody>
                  <a:tcPr/>
                </a:tc>
                <a:tc>
                  <a:txBody>
                    <a:bodyPr/>
                    <a:lstStyle/>
                    <a:p>
                      <a:r>
                        <a:rPr lang="en-US" sz="1300" dirty="0" smtClean="0"/>
                        <a:t>9</a:t>
                      </a:r>
                      <a:endParaRPr lang="en-US" sz="1300" dirty="0"/>
                    </a:p>
                  </a:txBody>
                  <a:tcPr/>
                </a:tc>
                <a:tc>
                  <a:txBody>
                    <a:bodyPr/>
                    <a:lstStyle/>
                    <a:p>
                      <a:r>
                        <a:rPr lang="en-US" sz="1300" dirty="0" smtClean="0"/>
                        <a:t>1</a:t>
                      </a:r>
                      <a:endParaRPr lang="en-US" sz="1300" dirty="0"/>
                    </a:p>
                  </a:txBody>
                  <a:tcPr/>
                </a:tc>
                <a:tc>
                  <a:txBody>
                    <a:bodyPr/>
                    <a:lstStyle/>
                    <a:p>
                      <a:r>
                        <a:rPr lang="en-US" sz="1300" dirty="0" smtClean="0"/>
                        <a:t>4</a:t>
                      </a:r>
                      <a:endParaRPr lang="en-US" sz="1300" dirty="0"/>
                    </a:p>
                  </a:txBody>
                  <a:tcPr/>
                </a:tc>
                <a:tc>
                  <a:txBody>
                    <a:bodyPr/>
                    <a:lstStyle/>
                    <a:p>
                      <a:r>
                        <a:rPr lang="en-US" sz="1300" dirty="0" smtClean="0"/>
                        <a:t>NULL</a:t>
                      </a:r>
                      <a:endParaRPr lang="en-US" sz="1300" dirty="0"/>
                    </a:p>
                  </a:txBody>
                  <a:tcPr/>
                </a:tc>
              </a:tr>
            </a:tbl>
          </a:graphicData>
        </a:graphic>
      </p:graphicFrame>
      <p:sp>
        <p:nvSpPr>
          <p:cNvPr id="29" name="Rounded Rectangle 28"/>
          <p:cNvSpPr/>
          <p:nvPr/>
        </p:nvSpPr>
        <p:spPr>
          <a:xfrm>
            <a:off x="10596099" y="5634447"/>
            <a:ext cx="1442720" cy="685075"/>
          </a:xfrm>
          <a:prstGeom prst="round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8189604" y="3552810"/>
            <a:ext cx="688784" cy="512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10s</a:t>
            </a:r>
            <a:endParaRPr lang="en-US" dirty="0"/>
          </a:p>
        </p:txBody>
      </p:sp>
    </p:spTree>
    <p:extLst>
      <p:ext uri="{BB962C8B-B14F-4D97-AF65-F5344CB8AC3E}">
        <p14:creationId xmlns:p14="http://schemas.microsoft.com/office/powerpoint/2010/main" val="232436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1000"/>
                                        <p:tgtEl>
                                          <p:spTgt spid="35"/>
                                        </p:tgtEl>
                                      </p:cBhvr>
                                    </p:animEffect>
                                    <p:anim calcmode="lin" valueType="num">
                                      <p:cBhvr>
                                        <p:cTn id="51" dur="1000" fill="hold"/>
                                        <p:tgtEl>
                                          <p:spTgt spid="35"/>
                                        </p:tgtEl>
                                        <p:attrNameLst>
                                          <p:attrName>ppt_x</p:attrName>
                                        </p:attrNameLst>
                                      </p:cBhvr>
                                      <p:tavLst>
                                        <p:tav tm="0">
                                          <p:val>
                                            <p:strVal val="#ppt_x"/>
                                          </p:val>
                                        </p:tav>
                                        <p:tav tm="100000">
                                          <p:val>
                                            <p:strVal val="#ppt_x"/>
                                          </p:val>
                                        </p:tav>
                                      </p:tavLst>
                                    </p:anim>
                                    <p:anim calcmode="lin" valueType="num">
                                      <p:cBhvr>
                                        <p:cTn id="5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heel(1)">
                                      <p:cBhvr>
                                        <p:cTn id="67" dur="20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1" presetClass="entr" presetSubtype="1" fill="hold" grpId="0" nodeType="click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heel(1)">
                                      <p:cBhvr>
                                        <p:cTn id="76" dur="20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500"/>
                                        <p:tgtEl>
                                          <p:spTgt spid="4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P spid="29" grpId="0"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58059"/>
            <a:ext cx="12192000" cy="6916059"/>
            <a:chOff x="0" y="-58058"/>
            <a:chExt cx="12192000" cy="691605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7" name="Rectangle 6"/>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3" name="Content Placeholder 2"/>
          <p:cNvSpPr>
            <a:spLocks noGrp="1"/>
          </p:cNvSpPr>
          <p:nvPr>
            <p:ph idx="1"/>
          </p:nvPr>
        </p:nvSpPr>
        <p:spPr>
          <a:xfrm>
            <a:off x="6405969" y="1566755"/>
            <a:ext cx="4702031" cy="4798113"/>
          </a:xfrm>
        </p:spPr>
        <p:style>
          <a:lnRef idx="2">
            <a:schemeClr val="accent6"/>
          </a:lnRef>
          <a:fillRef idx="1">
            <a:schemeClr val="lt1"/>
          </a:fillRef>
          <a:effectRef idx="0">
            <a:schemeClr val="accent6"/>
          </a:effectRef>
          <a:fontRef idx="minor">
            <a:schemeClr val="dk1"/>
          </a:fontRef>
        </p:style>
        <p:txBody>
          <a:bodyPr>
            <a:normAutofit/>
          </a:bodyPr>
          <a:lstStyle/>
          <a:p>
            <a:r>
              <a:rPr lang="en-GB" dirty="0" smtClean="0">
                <a:solidFill>
                  <a:srgbClr val="FFC000"/>
                </a:solidFill>
              </a:rPr>
              <a:t>Guest: Suggest events in same group of viewing event.</a:t>
            </a:r>
          </a:p>
          <a:p>
            <a:endParaRPr lang="en-GB" dirty="0">
              <a:solidFill>
                <a:srgbClr val="FFC000"/>
              </a:solidFill>
            </a:endParaRPr>
          </a:p>
          <a:p>
            <a:r>
              <a:rPr lang="en-GB" dirty="0" smtClean="0">
                <a:solidFill>
                  <a:srgbClr val="FFC000"/>
                </a:solidFill>
              </a:rPr>
              <a:t>Member: Suggest events in most buy group of member.</a:t>
            </a:r>
          </a:p>
          <a:p>
            <a:endParaRPr lang="en-US" dirty="0">
              <a:solidFill>
                <a:srgbClr val="FFC000"/>
              </a:solidFill>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9286" y="1573793"/>
            <a:ext cx="3133725"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 SUGGESTION</a:t>
            </a:r>
            <a:endParaRPr lang="en-US" altLang="zh-CN" b="1" dirty="0">
              <a:ea typeface="宋体" panose="02010600030101010101" pitchFamily="2" charset="-122"/>
            </a:endParaRPr>
          </a:p>
        </p:txBody>
      </p:sp>
    </p:spTree>
    <p:extLst>
      <p:ext uri="{BB962C8B-B14F-4D97-AF65-F5344CB8AC3E}">
        <p14:creationId xmlns:p14="http://schemas.microsoft.com/office/powerpoint/2010/main" val="15334196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fade">
                                      <p:cBhvr>
                                        <p:cTn id="13" dur="500"/>
                                        <p:tgtEl>
                                          <p:spTgt spid="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4990454"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 CLUSTERING USING K-MEANS</a:t>
            </a:r>
            <a:endParaRPr lang="en-US" altLang="zh-CN" b="1" dirty="0">
              <a:ea typeface="宋体" panose="02010600030101010101" pitchFamily="2" charset="-122"/>
            </a:endParaRPr>
          </a:p>
        </p:txBody>
      </p:sp>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9286" y="1573793"/>
            <a:ext cx="3133725"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a:xfrm>
            <a:off x="6405969" y="1566756"/>
            <a:ext cx="4702031" cy="634007"/>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r>
              <a:rPr lang="en-GB" dirty="0">
                <a:solidFill>
                  <a:srgbClr val="FFC000"/>
                </a:solidFill>
              </a:rPr>
              <a:t>Step 1: Digitize Data</a:t>
            </a:r>
            <a:endParaRPr lang="en-US" dirty="0">
              <a:solidFill>
                <a:srgbClr val="FFC000"/>
              </a:solidFill>
            </a:endParaRP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6485" y="3036540"/>
            <a:ext cx="5334037" cy="314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337776" y="5509183"/>
            <a:ext cx="2048247" cy="200547"/>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6266484" y="4220373"/>
            <a:ext cx="5334037" cy="389811"/>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p:cNvSpPr/>
          <p:nvPr/>
        </p:nvSpPr>
        <p:spPr>
          <a:xfrm>
            <a:off x="2271905" y="5761857"/>
            <a:ext cx="1614296" cy="200547"/>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p:cNvSpPr/>
          <p:nvPr/>
        </p:nvSpPr>
        <p:spPr>
          <a:xfrm>
            <a:off x="6266482" y="4620503"/>
            <a:ext cx="5334037" cy="389811"/>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p:cNvSpPr/>
          <p:nvPr/>
        </p:nvSpPr>
        <p:spPr>
          <a:xfrm>
            <a:off x="2300933" y="6069039"/>
            <a:ext cx="1614296" cy="200547"/>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p:cNvSpPr/>
          <p:nvPr/>
        </p:nvSpPr>
        <p:spPr>
          <a:xfrm>
            <a:off x="6266483" y="5010314"/>
            <a:ext cx="5334036" cy="389811"/>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070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bg/>
                                          </p:spTgt>
                                        </p:tgtEl>
                                        <p:attrNameLst>
                                          <p:attrName>style.visibility</p:attrName>
                                        </p:attrNameLst>
                                      </p:cBhvr>
                                      <p:to>
                                        <p:strVal val="visible"/>
                                      </p:to>
                                    </p:set>
                                    <p:animEffect transition="in" filter="fade">
                                      <p:cBhvr>
                                        <p:cTn id="10" dur="500"/>
                                        <p:tgtEl>
                                          <p:spTgt spid="11">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grpId="1" nodeType="clickEffect">
                                  <p:stCondLst>
                                    <p:cond delay="0"/>
                                  </p:stCondLst>
                                  <p:childTnLst>
                                    <p:animRot by="120000">
                                      <p:cBhvr>
                                        <p:cTn id="30" dur="100" fill="hold">
                                          <p:stCondLst>
                                            <p:cond delay="0"/>
                                          </p:stCondLst>
                                        </p:cTn>
                                        <p:tgtEl>
                                          <p:spTgt spid="14"/>
                                        </p:tgtEl>
                                        <p:attrNameLst>
                                          <p:attrName>r</p:attrName>
                                        </p:attrNameLst>
                                      </p:cBhvr>
                                    </p:animRot>
                                    <p:animRot by="-240000">
                                      <p:cBhvr>
                                        <p:cTn id="31" dur="200" fill="hold">
                                          <p:stCondLst>
                                            <p:cond delay="200"/>
                                          </p:stCondLst>
                                        </p:cTn>
                                        <p:tgtEl>
                                          <p:spTgt spid="14"/>
                                        </p:tgtEl>
                                        <p:attrNameLst>
                                          <p:attrName>r</p:attrName>
                                        </p:attrNameLst>
                                      </p:cBhvr>
                                    </p:animRot>
                                    <p:animRot by="240000">
                                      <p:cBhvr>
                                        <p:cTn id="32" dur="200" fill="hold">
                                          <p:stCondLst>
                                            <p:cond delay="400"/>
                                          </p:stCondLst>
                                        </p:cTn>
                                        <p:tgtEl>
                                          <p:spTgt spid="14"/>
                                        </p:tgtEl>
                                        <p:attrNameLst>
                                          <p:attrName>r</p:attrName>
                                        </p:attrNameLst>
                                      </p:cBhvr>
                                    </p:animRot>
                                    <p:animRot by="-240000">
                                      <p:cBhvr>
                                        <p:cTn id="33" dur="200" fill="hold">
                                          <p:stCondLst>
                                            <p:cond delay="600"/>
                                          </p:stCondLst>
                                        </p:cTn>
                                        <p:tgtEl>
                                          <p:spTgt spid="14"/>
                                        </p:tgtEl>
                                        <p:attrNameLst>
                                          <p:attrName>r</p:attrName>
                                        </p:attrNameLst>
                                      </p:cBhvr>
                                    </p:animRot>
                                    <p:animRot by="120000">
                                      <p:cBhvr>
                                        <p:cTn id="34" dur="200" fill="hold">
                                          <p:stCondLst>
                                            <p:cond delay="800"/>
                                          </p:stCondLst>
                                        </p:cTn>
                                        <p:tgtEl>
                                          <p:spTgt spid="14"/>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32" presetClass="emph" presetSubtype="0" fill="hold" grpId="1" nodeType="clickEffect">
                                  <p:stCondLst>
                                    <p:cond delay="0"/>
                                  </p:stCondLst>
                                  <p:childTnLst>
                                    <p:animRot by="120000">
                                      <p:cBhvr>
                                        <p:cTn id="54" dur="100" fill="hold">
                                          <p:stCondLst>
                                            <p:cond delay="0"/>
                                          </p:stCondLst>
                                        </p:cTn>
                                        <p:tgtEl>
                                          <p:spTgt spid="16"/>
                                        </p:tgtEl>
                                        <p:attrNameLst>
                                          <p:attrName>r</p:attrName>
                                        </p:attrNameLst>
                                      </p:cBhvr>
                                    </p:animRot>
                                    <p:animRot by="-240000">
                                      <p:cBhvr>
                                        <p:cTn id="55" dur="200" fill="hold">
                                          <p:stCondLst>
                                            <p:cond delay="200"/>
                                          </p:stCondLst>
                                        </p:cTn>
                                        <p:tgtEl>
                                          <p:spTgt spid="16"/>
                                        </p:tgtEl>
                                        <p:attrNameLst>
                                          <p:attrName>r</p:attrName>
                                        </p:attrNameLst>
                                      </p:cBhvr>
                                    </p:animRot>
                                    <p:animRot by="240000">
                                      <p:cBhvr>
                                        <p:cTn id="56" dur="200" fill="hold">
                                          <p:stCondLst>
                                            <p:cond delay="400"/>
                                          </p:stCondLst>
                                        </p:cTn>
                                        <p:tgtEl>
                                          <p:spTgt spid="16"/>
                                        </p:tgtEl>
                                        <p:attrNameLst>
                                          <p:attrName>r</p:attrName>
                                        </p:attrNameLst>
                                      </p:cBhvr>
                                    </p:animRot>
                                    <p:animRot by="-240000">
                                      <p:cBhvr>
                                        <p:cTn id="57" dur="200" fill="hold">
                                          <p:stCondLst>
                                            <p:cond delay="600"/>
                                          </p:stCondLst>
                                        </p:cTn>
                                        <p:tgtEl>
                                          <p:spTgt spid="16"/>
                                        </p:tgtEl>
                                        <p:attrNameLst>
                                          <p:attrName>r</p:attrName>
                                        </p:attrNameLst>
                                      </p:cBhvr>
                                    </p:animRot>
                                    <p:animRot by="120000">
                                      <p:cBhvr>
                                        <p:cTn id="58" dur="200" fill="hold">
                                          <p:stCondLst>
                                            <p:cond delay="800"/>
                                          </p:stCondLst>
                                        </p:cTn>
                                        <p:tgtEl>
                                          <p:spTgt spid="16"/>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0" presetClass="exit" presetSubtype="0" fill="hold" grpId="2" nodeType="with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down)">
                                      <p:cBhvr>
                                        <p:cTn id="71" dur="500"/>
                                        <p:tgtEl>
                                          <p:spTgt spid="1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down)">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32" presetClass="emph" presetSubtype="0" fill="hold" grpId="1" nodeType="clickEffect">
                                  <p:stCondLst>
                                    <p:cond delay="0"/>
                                  </p:stCondLst>
                                  <p:childTnLst>
                                    <p:animRot by="120000">
                                      <p:cBhvr>
                                        <p:cTn id="78" dur="100" fill="hold">
                                          <p:stCondLst>
                                            <p:cond delay="0"/>
                                          </p:stCondLst>
                                        </p:cTn>
                                        <p:tgtEl>
                                          <p:spTgt spid="18"/>
                                        </p:tgtEl>
                                        <p:attrNameLst>
                                          <p:attrName>r</p:attrName>
                                        </p:attrNameLst>
                                      </p:cBhvr>
                                    </p:animRot>
                                    <p:animRot by="-240000">
                                      <p:cBhvr>
                                        <p:cTn id="79" dur="200" fill="hold">
                                          <p:stCondLst>
                                            <p:cond delay="200"/>
                                          </p:stCondLst>
                                        </p:cTn>
                                        <p:tgtEl>
                                          <p:spTgt spid="18"/>
                                        </p:tgtEl>
                                        <p:attrNameLst>
                                          <p:attrName>r</p:attrName>
                                        </p:attrNameLst>
                                      </p:cBhvr>
                                    </p:animRot>
                                    <p:animRot by="240000">
                                      <p:cBhvr>
                                        <p:cTn id="80" dur="200" fill="hold">
                                          <p:stCondLst>
                                            <p:cond delay="400"/>
                                          </p:stCondLst>
                                        </p:cTn>
                                        <p:tgtEl>
                                          <p:spTgt spid="18"/>
                                        </p:tgtEl>
                                        <p:attrNameLst>
                                          <p:attrName>r</p:attrName>
                                        </p:attrNameLst>
                                      </p:cBhvr>
                                    </p:animRot>
                                    <p:animRot by="-240000">
                                      <p:cBhvr>
                                        <p:cTn id="81" dur="200" fill="hold">
                                          <p:stCondLst>
                                            <p:cond delay="600"/>
                                          </p:stCondLst>
                                        </p:cTn>
                                        <p:tgtEl>
                                          <p:spTgt spid="18"/>
                                        </p:tgtEl>
                                        <p:attrNameLst>
                                          <p:attrName>r</p:attrName>
                                        </p:attrNameLst>
                                      </p:cBhvr>
                                    </p:animRot>
                                    <p:animRot by="120000">
                                      <p:cBhvr>
                                        <p:cTn id="82" dur="200" fill="hold">
                                          <p:stCondLst>
                                            <p:cond delay="800"/>
                                          </p:stCondLst>
                                        </p:cTn>
                                        <p:tgtEl>
                                          <p:spTgt spid="18"/>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17"/>
                                        </p:tgtEl>
                                      </p:cBhvr>
                                    </p:animEffect>
                                    <p:set>
                                      <p:cBhvr>
                                        <p:cTn id="87" dur="1" fill="hold">
                                          <p:stCondLst>
                                            <p:cond delay="499"/>
                                          </p:stCondLst>
                                        </p:cTn>
                                        <p:tgtEl>
                                          <p:spTgt spid="17"/>
                                        </p:tgtEl>
                                        <p:attrNameLst>
                                          <p:attrName>style.visibility</p:attrName>
                                        </p:attrNameLst>
                                      </p:cBhvr>
                                      <p:to>
                                        <p:strVal val="hidden"/>
                                      </p:to>
                                    </p:set>
                                  </p:childTnLst>
                                </p:cTn>
                              </p:par>
                              <p:par>
                                <p:cTn id="88" presetID="10" presetClass="exit" presetSubtype="0" fill="hold" grpId="2" nodeType="with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P spid="12" grpId="0" animBg="1"/>
      <p:bldP spid="12" grpId="1" animBg="1"/>
      <p:bldP spid="14" grpId="0" animBg="1"/>
      <p:bldP spid="14" grpId="1" animBg="1"/>
      <p:bldP spid="14" grpId="2" animBg="1"/>
      <p:bldP spid="15" grpId="0" animBg="1"/>
      <p:bldP spid="15" grpId="1" animBg="1"/>
      <p:bldP spid="16" grpId="0" animBg="1"/>
      <p:bldP spid="16" grpId="1" animBg="1"/>
      <p:bldP spid="16" grpId="2" animBg="1"/>
      <p:bldP spid="17" grpId="0" animBg="1"/>
      <p:bldP spid="17" grpId="1" animBg="1"/>
      <p:bldP spid="18" grpId="0" animBg="1"/>
      <p:bldP spid="18" grpId="1" animBg="1"/>
      <p:bldP spid="18"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4990454"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 CLUSTERING USING K-MEANS</a:t>
            </a:r>
            <a:endParaRPr lang="en-US" altLang="zh-CN" b="1" dirty="0">
              <a:ea typeface="宋体" panose="02010600030101010101" pitchFamily="2" charset="-122"/>
            </a:endParaRPr>
          </a:p>
        </p:txBody>
      </p:sp>
      <p:sp>
        <p:nvSpPr>
          <p:cNvPr id="10" name="Content Placeholder 2"/>
          <p:cNvSpPr txBox="1">
            <a:spLocks/>
          </p:cNvSpPr>
          <p:nvPr/>
        </p:nvSpPr>
        <p:spPr>
          <a:xfrm>
            <a:off x="1393970" y="1740926"/>
            <a:ext cx="4702031" cy="634007"/>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r>
              <a:rPr lang="en-GB" dirty="0">
                <a:solidFill>
                  <a:srgbClr val="FFC000"/>
                </a:solidFill>
              </a:rPr>
              <a:t>Step 2: Narrowing data set</a:t>
            </a:r>
            <a:endParaRPr lang="en-US" dirty="0">
              <a:solidFill>
                <a:srgbClr val="FFC000"/>
              </a:solidFill>
            </a:endParaRPr>
          </a:p>
        </p:txBody>
      </p:sp>
      <p:sp>
        <p:nvSpPr>
          <p:cNvPr id="11" name="Content Placeholder 2"/>
          <p:cNvSpPr txBox="1">
            <a:spLocks/>
          </p:cNvSpPr>
          <p:nvPr/>
        </p:nvSpPr>
        <p:spPr>
          <a:xfrm>
            <a:off x="1393970" y="2558346"/>
            <a:ext cx="4702031" cy="4016625"/>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r>
              <a:rPr lang="en-GB" dirty="0">
                <a:solidFill>
                  <a:srgbClr val="FFC000"/>
                </a:solidFill>
              </a:rPr>
              <a:t>Event E1: (“</a:t>
            </a:r>
            <a:r>
              <a:rPr lang="en-GB" dirty="0" err="1">
                <a:solidFill>
                  <a:srgbClr val="FFC000"/>
                </a:solidFill>
              </a:rPr>
              <a:t>Công</a:t>
            </a:r>
            <a:r>
              <a:rPr lang="en-GB" dirty="0">
                <a:solidFill>
                  <a:srgbClr val="FFC000"/>
                </a:solidFill>
              </a:rPr>
              <a:t> </a:t>
            </a:r>
            <a:r>
              <a:rPr lang="en-GB" dirty="0" err="1">
                <a:solidFill>
                  <a:srgbClr val="FFC000"/>
                </a:solidFill>
              </a:rPr>
              <a:t>nghệ</a:t>
            </a:r>
            <a:r>
              <a:rPr lang="en-GB" dirty="0">
                <a:solidFill>
                  <a:srgbClr val="FFC000"/>
                </a:solidFill>
              </a:rPr>
              <a:t> </a:t>
            </a:r>
            <a:r>
              <a:rPr lang="en-GB" dirty="0" err="1">
                <a:solidFill>
                  <a:srgbClr val="FFC000"/>
                </a:solidFill>
              </a:rPr>
              <a:t>thông</a:t>
            </a:r>
            <a:r>
              <a:rPr lang="en-GB" dirty="0">
                <a:solidFill>
                  <a:srgbClr val="FFC000"/>
                </a:solidFill>
              </a:rPr>
              <a:t> tin”, “</a:t>
            </a:r>
            <a:r>
              <a:rPr lang="en-GB" dirty="0" err="1">
                <a:solidFill>
                  <a:srgbClr val="FFC000"/>
                </a:solidFill>
              </a:rPr>
              <a:t>Mọi</a:t>
            </a:r>
            <a:r>
              <a:rPr lang="en-GB" dirty="0">
                <a:solidFill>
                  <a:srgbClr val="FFC000"/>
                </a:solidFill>
              </a:rPr>
              <a:t> </a:t>
            </a:r>
            <a:r>
              <a:rPr lang="en-GB" dirty="0" err="1">
                <a:solidFill>
                  <a:srgbClr val="FFC000"/>
                </a:solidFill>
              </a:rPr>
              <a:t>lứa</a:t>
            </a:r>
            <a:r>
              <a:rPr lang="en-GB" dirty="0">
                <a:solidFill>
                  <a:srgbClr val="FFC000"/>
                </a:solidFill>
              </a:rPr>
              <a:t> </a:t>
            </a:r>
            <a:r>
              <a:rPr lang="en-GB" dirty="0" err="1">
                <a:solidFill>
                  <a:srgbClr val="FFC000"/>
                </a:solidFill>
              </a:rPr>
              <a:t>tuổi</a:t>
            </a:r>
            <a:r>
              <a:rPr lang="en-GB" dirty="0">
                <a:solidFill>
                  <a:srgbClr val="FFC000"/>
                </a:solidFill>
              </a:rPr>
              <a:t>”, “</a:t>
            </a:r>
            <a:r>
              <a:rPr lang="en-GB" dirty="0" err="1">
                <a:solidFill>
                  <a:srgbClr val="FFC000"/>
                </a:solidFill>
              </a:rPr>
              <a:t>Chuyên</a:t>
            </a:r>
            <a:r>
              <a:rPr lang="en-GB" dirty="0">
                <a:solidFill>
                  <a:srgbClr val="FFC000"/>
                </a:solidFill>
              </a:rPr>
              <a:t> </a:t>
            </a:r>
            <a:r>
              <a:rPr lang="en-GB" dirty="0" err="1">
                <a:solidFill>
                  <a:srgbClr val="FFC000"/>
                </a:solidFill>
              </a:rPr>
              <a:t>môn</a:t>
            </a:r>
            <a:r>
              <a:rPr lang="en-GB" dirty="0">
                <a:solidFill>
                  <a:srgbClr val="FFC000"/>
                </a:solidFill>
              </a:rPr>
              <a:t>”)</a:t>
            </a:r>
          </a:p>
          <a:p>
            <a:r>
              <a:rPr lang="en-GB" dirty="0">
                <a:solidFill>
                  <a:srgbClr val="FFC000"/>
                </a:solidFill>
              </a:rPr>
              <a:t>Event </a:t>
            </a:r>
            <a:r>
              <a:rPr lang="en-GB" dirty="0">
                <a:solidFill>
                  <a:srgbClr val="FFC000"/>
                </a:solidFill>
              </a:rPr>
              <a:t>E2: </a:t>
            </a:r>
            <a:r>
              <a:rPr lang="en-GB" dirty="0">
                <a:solidFill>
                  <a:srgbClr val="FFC000"/>
                </a:solidFill>
              </a:rPr>
              <a:t>(“</a:t>
            </a:r>
            <a:r>
              <a:rPr lang="en-GB" dirty="0" err="1">
                <a:solidFill>
                  <a:srgbClr val="FFC000"/>
                </a:solidFill>
              </a:rPr>
              <a:t>Công</a:t>
            </a:r>
            <a:r>
              <a:rPr lang="en-GB" dirty="0">
                <a:solidFill>
                  <a:srgbClr val="FFC000"/>
                </a:solidFill>
              </a:rPr>
              <a:t> </a:t>
            </a:r>
            <a:r>
              <a:rPr lang="en-GB" dirty="0" err="1">
                <a:solidFill>
                  <a:srgbClr val="FFC000"/>
                </a:solidFill>
              </a:rPr>
              <a:t>nghệ</a:t>
            </a:r>
            <a:r>
              <a:rPr lang="en-GB" dirty="0">
                <a:solidFill>
                  <a:srgbClr val="FFC000"/>
                </a:solidFill>
              </a:rPr>
              <a:t> </a:t>
            </a:r>
            <a:r>
              <a:rPr lang="en-GB" dirty="0" err="1">
                <a:solidFill>
                  <a:srgbClr val="FFC000"/>
                </a:solidFill>
              </a:rPr>
              <a:t>thông</a:t>
            </a:r>
            <a:r>
              <a:rPr lang="en-GB" dirty="0">
                <a:solidFill>
                  <a:srgbClr val="FFC000"/>
                </a:solidFill>
              </a:rPr>
              <a:t> tin”, “</a:t>
            </a:r>
            <a:r>
              <a:rPr lang="en-GB" dirty="0" err="1">
                <a:solidFill>
                  <a:srgbClr val="FFC000"/>
                </a:solidFill>
              </a:rPr>
              <a:t>Mọi</a:t>
            </a:r>
            <a:r>
              <a:rPr lang="en-GB" dirty="0">
                <a:solidFill>
                  <a:srgbClr val="FFC000"/>
                </a:solidFill>
              </a:rPr>
              <a:t> </a:t>
            </a:r>
            <a:r>
              <a:rPr lang="en-GB" dirty="0" err="1">
                <a:solidFill>
                  <a:srgbClr val="FFC000"/>
                </a:solidFill>
              </a:rPr>
              <a:t>lứa</a:t>
            </a:r>
            <a:r>
              <a:rPr lang="en-GB" dirty="0">
                <a:solidFill>
                  <a:srgbClr val="FFC000"/>
                </a:solidFill>
              </a:rPr>
              <a:t> </a:t>
            </a:r>
            <a:r>
              <a:rPr lang="en-GB" dirty="0" err="1">
                <a:solidFill>
                  <a:srgbClr val="FFC000"/>
                </a:solidFill>
              </a:rPr>
              <a:t>tuổi</a:t>
            </a:r>
            <a:r>
              <a:rPr lang="en-GB" dirty="0">
                <a:solidFill>
                  <a:srgbClr val="FFC000"/>
                </a:solidFill>
              </a:rPr>
              <a:t>”, </a:t>
            </a:r>
            <a:r>
              <a:rPr lang="en-GB" dirty="0">
                <a:solidFill>
                  <a:srgbClr val="FFC000"/>
                </a:solidFill>
              </a:rPr>
              <a:t>“</a:t>
            </a:r>
            <a:r>
              <a:rPr lang="en-GB" dirty="0" err="1">
                <a:solidFill>
                  <a:srgbClr val="FFC000"/>
                </a:solidFill>
              </a:rPr>
              <a:t>Khác</a:t>
            </a:r>
            <a:r>
              <a:rPr lang="en-GB" dirty="0">
                <a:solidFill>
                  <a:srgbClr val="FFC000"/>
                </a:solidFill>
              </a:rPr>
              <a:t>”)</a:t>
            </a:r>
            <a:endParaRPr lang="en-GB" dirty="0">
              <a:solidFill>
                <a:srgbClr val="FFC000"/>
              </a:solidFill>
            </a:endParaRPr>
          </a:p>
          <a:p>
            <a:pPr marL="0" indent="0">
              <a:buNone/>
            </a:pPr>
            <a:r>
              <a:rPr lang="en-GB" dirty="0">
                <a:solidFill>
                  <a:srgbClr val="FFC000"/>
                </a:solidFill>
              </a:rPr>
              <a:t>Digitize data:</a:t>
            </a:r>
          </a:p>
          <a:p>
            <a:pPr marL="0" indent="0">
              <a:buNone/>
            </a:pPr>
            <a:r>
              <a:rPr lang="en-GB" dirty="0">
                <a:solidFill>
                  <a:srgbClr val="FFC000"/>
                </a:solidFill>
              </a:rPr>
              <a:t>E1 (0.8, 0, 0.5)</a:t>
            </a:r>
          </a:p>
          <a:p>
            <a:pPr marL="0" indent="0">
              <a:buNone/>
            </a:pPr>
            <a:r>
              <a:rPr lang="en-GB" dirty="0">
                <a:solidFill>
                  <a:srgbClr val="FFC000"/>
                </a:solidFill>
              </a:rPr>
              <a:t>E2 (0.8, 0, 0.5)</a:t>
            </a:r>
          </a:p>
          <a:p>
            <a:pPr marL="0" indent="0">
              <a:buNone/>
            </a:pPr>
            <a:r>
              <a:rPr lang="en-GB" dirty="0">
                <a:solidFill>
                  <a:srgbClr val="FFC000"/>
                </a:solidFill>
              </a:rPr>
              <a:t>---&gt; Eliminate duplicate data E2</a:t>
            </a:r>
            <a:endParaRPr lang="en-US" dirty="0">
              <a:solidFill>
                <a:srgbClr val="FFC000"/>
              </a:solidFill>
            </a:endParaRP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3228" y="2591004"/>
            <a:ext cx="5334037" cy="314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6513228" y="4566660"/>
            <a:ext cx="5334037" cy="353687"/>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6513228" y="5370091"/>
            <a:ext cx="5334037" cy="353687"/>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9092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heel(1)">
                                      <p:cBhvr>
                                        <p:cTn id="20" dur="2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heel(1)">
                                      <p:cBhvr>
                                        <p:cTn id="25" dur="20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bg/>
                                          </p:spTgt>
                                        </p:tgtEl>
                                        <p:attrNameLst>
                                          <p:attrName>style.visibility</p:attrName>
                                        </p:attrNameLst>
                                      </p:cBhvr>
                                      <p:to>
                                        <p:strVal val="visible"/>
                                      </p:to>
                                    </p:set>
                                    <p:animEffect transition="in" filter="fade">
                                      <p:cBhvr>
                                        <p:cTn id="30" dur="500"/>
                                        <p:tgtEl>
                                          <p:spTgt spid="11">
                                            <p:bg/>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1" end="1"/>
                                            </p:txEl>
                                          </p:spTgt>
                                        </p:tgtEl>
                                        <p:attrNameLst>
                                          <p:attrName>style.visibility</p:attrName>
                                        </p:attrNameLst>
                                      </p:cBhvr>
                                      <p:to>
                                        <p:strVal val="visible"/>
                                      </p:to>
                                    </p:set>
                                    <p:animEffect transition="in" filter="fade">
                                      <p:cBhvr>
                                        <p:cTn id="40" dur="500"/>
                                        <p:tgtEl>
                                          <p:spTgt spid="11">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2" end="2"/>
                                            </p:txEl>
                                          </p:spTgt>
                                        </p:tgtEl>
                                        <p:attrNameLst>
                                          <p:attrName>style.visibility</p:attrName>
                                        </p:attrNameLst>
                                      </p:cBhvr>
                                      <p:to>
                                        <p:strVal val="visible"/>
                                      </p:to>
                                    </p:set>
                                    <p:animEffect transition="in" filter="fade">
                                      <p:cBhvr>
                                        <p:cTn id="45" dur="500"/>
                                        <p:tgtEl>
                                          <p:spTgt spid="1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xEl>
                                              <p:pRg st="3" end="3"/>
                                            </p:txEl>
                                          </p:spTgt>
                                        </p:tgtEl>
                                        <p:attrNameLst>
                                          <p:attrName>style.visibility</p:attrName>
                                        </p:attrNameLst>
                                      </p:cBhvr>
                                      <p:to>
                                        <p:strVal val="visible"/>
                                      </p:to>
                                    </p:set>
                                    <p:animEffect transition="in" filter="fade">
                                      <p:cBhvr>
                                        <p:cTn id="50" dur="500"/>
                                        <p:tgtEl>
                                          <p:spTgt spid="11">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xEl>
                                              <p:pRg st="4" end="4"/>
                                            </p:txEl>
                                          </p:spTgt>
                                        </p:tgtEl>
                                        <p:attrNameLst>
                                          <p:attrName>style.visibility</p:attrName>
                                        </p:attrNameLst>
                                      </p:cBhvr>
                                      <p:to>
                                        <p:strVal val="visible"/>
                                      </p:to>
                                    </p:set>
                                    <p:animEffect transition="in" filter="fade">
                                      <p:cBhvr>
                                        <p:cTn id="55" dur="500"/>
                                        <p:tgtEl>
                                          <p:spTgt spid="11">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xEl>
                                              <p:pRg st="5" end="5"/>
                                            </p:txEl>
                                          </p:spTgt>
                                        </p:tgtEl>
                                        <p:attrNameLst>
                                          <p:attrName>style.visibility</p:attrName>
                                        </p:attrNameLst>
                                      </p:cBhvr>
                                      <p:to>
                                        <p:strVal val="visible"/>
                                      </p:to>
                                    </p:set>
                                    <p:animEffect transition="in" filter="fade">
                                      <p:cBhvr>
                                        <p:cTn id="60"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1" grpId="0" uiExpand="1" build="p"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4990454"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 CLUSTERING USING K-MEANS</a:t>
            </a:r>
            <a:endParaRPr lang="en-US" altLang="zh-CN" b="1" dirty="0">
              <a:ea typeface="宋体" panose="02010600030101010101" pitchFamily="2" charset="-122"/>
            </a:endParaRPr>
          </a:p>
        </p:txBody>
      </p:sp>
      <p:sp>
        <p:nvSpPr>
          <p:cNvPr id="10" name="Content Placeholder 2"/>
          <p:cNvSpPr txBox="1">
            <a:spLocks/>
          </p:cNvSpPr>
          <p:nvPr/>
        </p:nvSpPr>
        <p:spPr>
          <a:xfrm>
            <a:off x="1393970" y="1740926"/>
            <a:ext cx="6429231" cy="634007"/>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r>
              <a:rPr lang="en-GB" dirty="0">
                <a:solidFill>
                  <a:srgbClr val="FFC000"/>
                </a:solidFill>
              </a:rPr>
              <a:t>Step 3: Apply K-Means Algorithm</a:t>
            </a:r>
            <a:endParaRPr lang="en-US" dirty="0">
              <a:solidFill>
                <a:srgbClr val="FFC000"/>
              </a:solidFill>
            </a:endParaRPr>
          </a:p>
        </p:txBody>
      </p:sp>
      <p:pic>
        <p:nvPicPr>
          <p:cNvPr id="11" name="Picture 10" descr="http://bis.net.vn/photos/storage/ClusteringTechnique002.jpg"/>
          <p:cNvPicPr/>
          <p:nvPr/>
        </p:nvPicPr>
        <p:blipFill>
          <a:blip r:embed="rId6">
            <a:extLst>
              <a:ext uri="{28A0092B-C50C-407E-A947-70E740481C1C}">
                <a14:useLocalDpi xmlns:a14="http://schemas.microsoft.com/office/drawing/2010/main" val="0"/>
              </a:ext>
            </a:extLst>
          </a:blip>
          <a:srcRect/>
          <a:stretch>
            <a:fillRect/>
          </a:stretch>
        </p:blipFill>
        <p:spPr bwMode="auto">
          <a:xfrm>
            <a:off x="7459528" y="2558348"/>
            <a:ext cx="4732472" cy="3668487"/>
          </a:xfrm>
          <a:prstGeom prst="rect">
            <a:avLst/>
          </a:prstGeom>
          <a:noFill/>
          <a:ln>
            <a:noFill/>
          </a:ln>
        </p:spPr>
      </p:pic>
      <mc:AlternateContent xmlns:mc="http://schemas.openxmlformats.org/markup-compatibility/2006">
        <mc:Choice xmlns:a14="http://schemas.microsoft.com/office/drawing/2010/main" Requires="a14">
          <p:sp>
            <p:nvSpPr>
              <p:cNvPr id="12" name="Content Placeholder 2"/>
              <p:cNvSpPr txBox="1">
                <a:spLocks/>
              </p:cNvSpPr>
              <p:nvPr/>
            </p:nvSpPr>
            <p:spPr>
              <a:xfrm>
                <a:off x="1379455" y="2558346"/>
                <a:ext cx="5674488" cy="3097605"/>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indent="0">
                  <a:buNone/>
                </a:pPr>
                <a:r>
                  <a:rPr lang="en-GB" dirty="0">
                    <a:solidFill>
                      <a:srgbClr val="FFC000"/>
                    </a:solidFill>
                  </a:rPr>
                  <a:t>Determine K :</a:t>
                </a:r>
              </a:p>
              <a:p>
                <a:r>
                  <a:rPr lang="en-GB" dirty="0">
                    <a:solidFill>
                      <a:srgbClr val="FFC000"/>
                    </a:solidFill>
                  </a:rPr>
                  <a:t>Auto: Rule of thumb</a:t>
                </a:r>
              </a:p>
              <a:p>
                <a:pPr marL="0" indent="0">
                  <a:buNone/>
                </a:pPr>
                <a:r>
                  <a:rPr lang="en-GB" dirty="0">
                    <a:solidFill>
                      <a:srgbClr val="FFC000"/>
                    </a:solidFill>
                  </a:rPr>
                  <a:t>	K = </a:t>
                </a:r>
                <a14:m>
                  <m:oMath xmlns:m="http://schemas.openxmlformats.org/officeDocument/2006/math">
                    <m:rad>
                      <m:radPr>
                        <m:degHide m:val="on"/>
                        <m:ctrlPr>
                          <a:rPr lang="en-GB" i="1">
                            <a:solidFill>
                              <a:srgbClr val="FFC000"/>
                            </a:solidFill>
                            <a:latin typeface="Cambria Math" panose="02040503050406030204" pitchFamily="18" charset="0"/>
                            <a:ea typeface="Cambria Math"/>
                          </a:rPr>
                        </m:ctrlPr>
                      </m:radPr>
                      <m:deg/>
                      <m:e>
                        <m:f>
                          <m:fPr>
                            <m:ctrlPr>
                              <a:rPr lang="en-GB" i="1">
                                <a:solidFill>
                                  <a:srgbClr val="FFC000"/>
                                </a:solidFill>
                                <a:latin typeface="Cambria Math" panose="02040503050406030204" pitchFamily="18" charset="0"/>
                                <a:ea typeface="Cambria Math"/>
                              </a:rPr>
                            </m:ctrlPr>
                          </m:fPr>
                          <m:num>
                            <m:r>
                              <a:rPr lang="en-GB" i="1">
                                <a:solidFill>
                                  <a:srgbClr val="FFC000"/>
                                </a:solidFill>
                                <a:latin typeface="Cambria Math"/>
                                <a:ea typeface="Cambria Math"/>
                              </a:rPr>
                              <m:t>𝑛</m:t>
                            </m:r>
                          </m:num>
                          <m:den>
                            <m:r>
                              <a:rPr lang="en-GB" i="1">
                                <a:solidFill>
                                  <a:srgbClr val="FFC000"/>
                                </a:solidFill>
                                <a:latin typeface="Cambria Math"/>
                                <a:ea typeface="Cambria Math"/>
                              </a:rPr>
                              <m:t>2</m:t>
                            </m:r>
                          </m:den>
                        </m:f>
                      </m:e>
                    </m:rad>
                  </m:oMath>
                </a14:m>
                <a:r>
                  <a:rPr lang="en-GB" dirty="0">
                    <a:solidFill>
                      <a:srgbClr val="FFC000"/>
                    </a:solidFill>
                  </a:rPr>
                  <a:t>      n: size of data set</a:t>
                </a:r>
              </a:p>
              <a:p>
                <a:r>
                  <a:rPr lang="en-GB" dirty="0">
                    <a:solidFill>
                      <a:srgbClr val="FFC000"/>
                    </a:solidFill>
                  </a:rPr>
                  <a:t>Manual:  Input by staff</a:t>
                </a:r>
                <a:endParaRPr lang="en-US" dirty="0">
                  <a:solidFill>
                    <a:srgbClr val="FFC000"/>
                  </a:solidFill>
                </a:endParaRPr>
              </a:p>
            </p:txBody>
          </p:sp>
        </mc:Choice>
        <mc:Fallback>
          <p:sp>
            <p:nvSpPr>
              <p:cNvPr id="12" name="Content Placeholder 2"/>
              <p:cNvSpPr txBox="1">
                <a:spLocks noRot="1" noChangeAspect="1" noMove="1" noResize="1" noEditPoints="1" noAdjustHandles="1" noChangeArrowheads="1" noChangeShapeType="1" noTextEdit="1"/>
              </p:cNvSpPr>
              <p:nvPr/>
            </p:nvSpPr>
            <p:spPr>
              <a:xfrm>
                <a:off x="1379455" y="2558346"/>
                <a:ext cx="5674488" cy="3097605"/>
              </a:xfrm>
              <a:prstGeom prst="rect">
                <a:avLst/>
              </a:prstGeom>
              <a:blipFill rotWithShape="0">
                <a:blip r:embed="rId7"/>
                <a:stretch>
                  <a:fillRect l="-2460" t="-2148" r="-1390" b="-1172"/>
                </a:stretch>
              </a:blipFill>
            </p:spPr>
            <p:txBody>
              <a:bodyPr/>
              <a:lstStyle/>
              <a:p>
                <a:r>
                  <a:rPr lang="en-US">
                    <a:noFill/>
                  </a:rPr>
                  <a:t> </a:t>
                </a:r>
              </a:p>
            </p:txBody>
          </p:sp>
        </mc:Fallback>
      </mc:AlternateContent>
    </p:spTree>
    <p:extLst>
      <p:ext uri="{BB962C8B-B14F-4D97-AF65-F5344CB8AC3E}">
        <p14:creationId xmlns:p14="http://schemas.microsoft.com/office/powerpoint/2010/main" val="115026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2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bg/>
                                          </p:spTgt>
                                        </p:tgtEl>
                                        <p:attrNameLst>
                                          <p:attrName>style.visibility</p:attrName>
                                        </p:attrNameLst>
                                      </p:cBhvr>
                                      <p:to>
                                        <p:strVal val="visible"/>
                                      </p:to>
                                    </p:set>
                                    <p:animEffect transition="in" filter="fade">
                                      <p:cBhvr>
                                        <p:cTn id="20" dur="500"/>
                                        <p:tgtEl>
                                          <p:spTgt spid="12">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1" end="1"/>
                                            </p:txEl>
                                          </p:spTgt>
                                        </p:tgtEl>
                                        <p:attrNameLst>
                                          <p:attrName>style.visibility</p:attrName>
                                        </p:attrNameLst>
                                      </p:cBhvr>
                                      <p:to>
                                        <p:strVal val="visible"/>
                                      </p:to>
                                    </p:set>
                                    <p:animEffect transition="in" filter="fade">
                                      <p:cBhvr>
                                        <p:cTn id="30" dur="500"/>
                                        <p:tgtEl>
                                          <p:spTgt spid="1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fade">
                                      <p:cBhvr>
                                        <p:cTn id="35" dur="500"/>
                                        <p:tgtEl>
                                          <p:spTgt spid="1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fade">
                                      <p:cBhvr>
                                        <p:cTn id="40"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2"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58059"/>
            <a:ext cx="12192000" cy="6916059"/>
            <a:chOff x="0" y="-58058"/>
            <a:chExt cx="12192000" cy="691605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7" name="Rectangle 6"/>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4" name="Content Placeholder 2"/>
          <p:cNvSpPr txBox="1">
            <a:spLocks/>
          </p:cNvSpPr>
          <p:nvPr/>
        </p:nvSpPr>
        <p:spPr>
          <a:xfrm>
            <a:off x="1807017" y="1825825"/>
            <a:ext cx="8065404" cy="3970543"/>
          </a:xfrm>
          <a:prstGeom prst="rect">
            <a:avLst/>
          </a:prstGeom>
          <a:solidFill>
            <a:schemeClr val="accent1">
              <a:lumMod val="75000"/>
            </a:schemeClr>
          </a:soli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sz="5500" dirty="0">
                <a:solidFill>
                  <a:schemeClr val="bg1"/>
                </a:solidFill>
              </a:rPr>
              <a:t>Web Application: B2B2C selling event tickets</a:t>
            </a:r>
          </a:p>
          <a:p>
            <a:r>
              <a:rPr lang="en-GB" sz="5500" dirty="0">
                <a:solidFill>
                  <a:schemeClr val="bg1"/>
                </a:solidFill>
              </a:rPr>
              <a:t>Android Application:</a:t>
            </a:r>
          </a:p>
          <a:p>
            <a:pPr lvl="1"/>
            <a:r>
              <a:rPr lang="en-GB" sz="5500" dirty="0">
                <a:solidFill>
                  <a:schemeClr val="bg1"/>
                </a:solidFill>
              </a:rPr>
              <a:t>Smart Contact</a:t>
            </a:r>
          </a:p>
          <a:p>
            <a:pPr lvl="1"/>
            <a:r>
              <a:rPr lang="en-GB" sz="5500" dirty="0">
                <a:solidFill>
                  <a:schemeClr val="bg1"/>
                </a:solidFill>
              </a:rPr>
              <a:t>Event app for Member</a:t>
            </a:r>
          </a:p>
          <a:p>
            <a:pPr lvl="1"/>
            <a:r>
              <a:rPr lang="en-GB" sz="5500" dirty="0">
                <a:solidFill>
                  <a:schemeClr val="bg1"/>
                </a:solidFill>
              </a:rPr>
              <a:t>Event app for Partner</a:t>
            </a:r>
          </a:p>
          <a:p>
            <a:endParaRPr lang="en-GB" sz="3200" dirty="0">
              <a:solidFill>
                <a:schemeClr val="bg1"/>
              </a:solidFill>
            </a:endParaRPr>
          </a:p>
          <a:p>
            <a:endParaRPr lang="en-US" dirty="0">
              <a:solidFill>
                <a:schemeClr val="bg1"/>
              </a:solidFill>
            </a:endParaRPr>
          </a:p>
        </p:txBody>
      </p:sp>
      <p:sp>
        <p:nvSpPr>
          <p:cNvPr id="10"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SCOPE</a:t>
            </a:r>
            <a:endParaRPr lang="en-US" altLang="zh-CN" b="1" dirty="0">
              <a:ea typeface="宋体" panose="02010600030101010101" pitchFamily="2" charset="-122"/>
            </a:endParaRPr>
          </a:p>
        </p:txBody>
      </p:sp>
    </p:spTree>
    <p:extLst>
      <p:ext uri="{BB962C8B-B14F-4D97-AF65-F5344CB8AC3E}">
        <p14:creationId xmlns:p14="http://schemas.microsoft.com/office/powerpoint/2010/main" val="35665428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58059"/>
            <a:ext cx="12192000" cy="6916059"/>
            <a:chOff x="0" y="-58058"/>
            <a:chExt cx="12192000" cy="691605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7" name="Rectangle 6"/>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11"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Admin</a:t>
            </a:r>
            <a:endParaRPr lang="en-US" altLang="zh-CN" b="1" dirty="0">
              <a:ea typeface="宋体" panose="02010600030101010101" pitchFamily="2" charset="-122"/>
            </a:endParaRPr>
          </a:p>
        </p:txBody>
      </p:sp>
      <p:sp>
        <p:nvSpPr>
          <p:cNvPr id="10" name="Content Placeholder 9"/>
          <p:cNvSpPr>
            <a:spLocks noGrp="1"/>
          </p:cNvSpPr>
          <p:nvPr>
            <p:ph idx="1"/>
          </p:nvPr>
        </p:nvSpPr>
        <p:spPr/>
        <p:txBody>
          <a:bodyPr/>
          <a:lstStyle/>
          <a:p>
            <a:endParaRPr lang="en-US" dirty="0"/>
          </a:p>
        </p:txBody>
      </p:sp>
      <p:sp>
        <p:nvSpPr>
          <p:cNvPr id="12" name="Rectangle 2"/>
          <p:cNvSpPr txBox="1">
            <a:spLocks noChangeArrowheads="1"/>
          </p:cNvSpPr>
          <p:nvPr/>
        </p:nvSpPr>
        <p:spPr>
          <a:xfrm>
            <a:off x="0" y="2118504"/>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Staff</a:t>
            </a:r>
            <a:endParaRPr lang="en-US" altLang="zh-CN" b="1" dirty="0">
              <a:ea typeface="宋体" panose="02010600030101010101" pitchFamily="2" charset="-122"/>
            </a:endParaRPr>
          </a:p>
        </p:txBody>
      </p:sp>
      <p:sp>
        <p:nvSpPr>
          <p:cNvPr id="13" name="Rectangle 2"/>
          <p:cNvSpPr txBox="1">
            <a:spLocks noChangeArrowheads="1"/>
          </p:cNvSpPr>
          <p:nvPr/>
        </p:nvSpPr>
        <p:spPr>
          <a:xfrm>
            <a:off x="0" y="3277507"/>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Partner</a:t>
            </a:r>
            <a:endParaRPr lang="en-US" altLang="zh-CN" b="1" dirty="0">
              <a:ea typeface="宋体" panose="02010600030101010101" pitchFamily="2" charset="-122"/>
            </a:endParaRPr>
          </a:p>
        </p:txBody>
      </p:sp>
      <p:sp>
        <p:nvSpPr>
          <p:cNvPr id="14" name="Rectangle 2"/>
          <p:cNvSpPr txBox="1">
            <a:spLocks noChangeArrowheads="1"/>
          </p:cNvSpPr>
          <p:nvPr/>
        </p:nvSpPr>
        <p:spPr>
          <a:xfrm>
            <a:off x="0" y="4420919"/>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Member</a:t>
            </a:r>
            <a:endParaRPr lang="en-US" altLang="zh-CN" b="1" dirty="0">
              <a:ea typeface="宋体" panose="02010600030101010101" pitchFamily="2" charset="-122"/>
            </a:endParaRPr>
          </a:p>
        </p:txBody>
      </p:sp>
      <p:sp>
        <p:nvSpPr>
          <p:cNvPr id="15" name="Rectangle 2"/>
          <p:cNvSpPr txBox="1">
            <a:spLocks noChangeArrowheads="1"/>
          </p:cNvSpPr>
          <p:nvPr/>
        </p:nvSpPr>
        <p:spPr>
          <a:xfrm>
            <a:off x="0" y="5607451"/>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Guest</a:t>
            </a:r>
            <a:endParaRPr lang="en-US" altLang="zh-CN" b="1" dirty="0">
              <a:ea typeface="宋体" panose="02010600030101010101" pitchFamily="2" charset="-122"/>
            </a:endParaRPr>
          </a:p>
        </p:txBody>
      </p:sp>
      <p:sp>
        <p:nvSpPr>
          <p:cNvPr id="16" name="Content Placeholder 2"/>
          <p:cNvSpPr txBox="1">
            <a:spLocks/>
          </p:cNvSpPr>
          <p:nvPr/>
        </p:nvSpPr>
        <p:spPr>
          <a:xfrm>
            <a:off x="4049487" y="1964516"/>
            <a:ext cx="7316788" cy="1643743"/>
          </a:xfrm>
          <a:prstGeom prst="rect">
            <a:avLst/>
          </a:prstGeom>
          <a:solidFill>
            <a:schemeClr val="accent1">
              <a:lumMod val="7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800" dirty="0">
                <a:solidFill>
                  <a:schemeClr val="bg1"/>
                </a:solidFill>
              </a:rPr>
              <a:t>Manage Account</a:t>
            </a:r>
          </a:p>
          <a:p>
            <a:endParaRPr lang="en-GB" sz="2800" dirty="0">
              <a:solidFill>
                <a:schemeClr val="bg1"/>
              </a:solidFill>
            </a:endParaRPr>
          </a:p>
          <a:p>
            <a:r>
              <a:rPr lang="en-GB" sz="2800" dirty="0">
                <a:solidFill>
                  <a:schemeClr val="bg1"/>
                </a:solidFill>
              </a:rPr>
              <a:t>Create Staff Account</a:t>
            </a:r>
            <a:endParaRPr lang="en-GB" sz="2800" dirty="0">
              <a:solidFill>
                <a:schemeClr val="bg1"/>
              </a:solidFill>
            </a:endParaRPr>
          </a:p>
        </p:txBody>
      </p:sp>
      <p:sp>
        <p:nvSpPr>
          <p:cNvPr id="17" name="Content Placeholder 2"/>
          <p:cNvSpPr txBox="1">
            <a:spLocks/>
          </p:cNvSpPr>
          <p:nvPr/>
        </p:nvSpPr>
        <p:spPr>
          <a:xfrm>
            <a:off x="4049487" y="2046156"/>
            <a:ext cx="7316788" cy="1994280"/>
          </a:xfrm>
          <a:prstGeom prst="rect">
            <a:avLst/>
          </a:prstGeom>
          <a:solidFill>
            <a:schemeClr val="accent1">
              <a:lumMod val="7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800" dirty="0">
                <a:solidFill>
                  <a:schemeClr val="bg1"/>
                </a:solidFill>
              </a:rPr>
              <a:t>Configure Clustering</a:t>
            </a:r>
          </a:p>
          <a:p>
            <a:endParaRPr lang="en-GB" sz="2800" dirty="0">
              <a:solidFill>
                <a:schemeClr val="bg1"/>
              </a:solidFill>
            </a:endParaRPr>
          </a:p>
          <a:p>
            <a:r>
              <a:rPr lang="en-GB" sz="2800" dirty="0">
                <a:solidFill>
                  <a:schemeClr val="bg1"/>
                </a:solidFill>
              </a:rPr>
              <a:t>Approve Change Request</a:t>
            </a:r>
          </a:p>
          <a:p>
            <a:endParaRPr lang="en-GB" sz="2800" dirty="0">
              <a:solidFill>
                <a:schemeClr val="bg1"/>
              </a:solidFill>
            </a:endParaRPr>
          </a:p>
        </p:txBody>
      </p:sp>
      <p:sp>
        <p:nvSpPr>
          <p:cNvPr id="18" name="Content Placeholder 2"/>
          <p:cNvSpPr txBox="1">
            <a:spLocks/>
          </p:cNvSpPr>
          <p:nvPr/>
        </p:nvSpPr>
        <p:spPr>
          <a:xfrm>
            <a:off x="4049487" y="2046158"/>
            <a:ext cx="7316788" cy="2922827"/>
          </a:xfrm>
          <a:prstGeom prst="rect">
            <a:avLst/>
          </a:prstGeom>
          <a:solidFill>
            <a:schemeClr val="accent1">
              <a:lumMod val="7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800" dirty="0">
                <a:solidFill>
                  <a:schemeClr val="bg1"/>
                </a:solidFill>
              </a:rPr>
              <a:t>Create and Manage Event</a:t>
            </a:r>
          </a:p>
          <a:p>
            <a:endParaRPr lang="en-GB" sz="2800" dirty="0">
              <a:solidFill>
                <a:schemeClr val="bg1"/>
              </a:solidFill>
            </a:endParaRPr>
          </a:p>
          <a:p>
            <a:r>
              <a:rPr lang="en-GB" sz="2800" dirty="0">
                <a:solidFill>
                  <a:schemeClr val="bg1"/>
                </a:solidFill>
              </a:rPr>
              <a:t>Check Ticket</a:t>
            </a:r>
          </a:p>
          <a:p>
            <a:endParaRPr lang="en-GB" sz="2800" dirty="0">
              <a:solidFill>
                <a:schemeClr val="bg1"/>
              </a:solidFill>
            </a:endParaRPr>
          </a:p>
          <a:p>
            <a:r>
              <a:rPr lang="en-GB" sz="2800" dirty="0">
                <a:solidFill>
                  <a:schemeClr val="bg1"/>
                </a:solidFill>
              </a:rPr>
              <a:t>View Statistic</a:t>
            </a:r>
          </a:p>
          <a:p>
            <a:endParaRPr lang="en-GB" sz="2800" dirty="0">
              <a:solidFill>
                <a:schemeClr val="bg1"/>
              </a:solidFill>
            </a:endParaRPr>
          </a:p>
        </p:txBody>
      </p:sp>
      <p:sp>
        <p:nvSpPr>
          <p:cNvPr id="19" name="Content Placeholder 2"/>
          <p:cNvSpPr txBox="1">
            <a:spLocks/>
          </p:cNvSpPr>
          <p:nvPr/>
        </p:nvSpPr>
        <p:spPr>
          <a:xfrm>
            <a:off x="4201887" y="1964516"/>
            <a:ext cx="7316788" cy="1861057"/>
          </a:xfrm>
          <a:prstGeom prst="rect">
            <a:avLst/>
          </a:prstGeom>
          <a:solidFill>
            <a:schemeClr val="accent1">
              <a:lumMod val="7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800" dirty="0">
                <a:solidFill>
                  <a:schemeClr val="bg1"/>
                </a:solidFill>
              </a:rPr>
              <a:t>Smart Contact Management</a:t>
            </a:r>
          </a:p>
          <a:p>
            <a:endParaRPr lang="en-GB" sz="2800" dirty="0">
              <a:solidFill>
                <a:schemeClr val="bg1"/>
              </a:solidFill>
            </a:endParaRPr>
          </a:p>
          <a:p>
            <a:r>
              <a:rPr lang="en-GB" sz="2800" dirty="0">
                <a:solidFill>
                  <a:schemeClr val="bg1"/>
                </a:solidFill>
              </a:rPr>
              <a:t>Booking and write ticket</a:t>
            </a:r>
          </a:p>
          <a:p>
            <a:endParaRPr lang="en-GB" sz="2800" dirty="0">
              <a:solidFill>
                <a:schemeClr val="bg1"/>
              </a:solidFill>
            </a:endParaRPr>
          </a:p>
        </p:txBody>
      </p:sp>
      <p:sp>
        <p:nvSpPr>
          <p:cNvPr id="20" name="Content Placeholder 2"/>
          <p:cNvSpPr txBox="1">
            <a:spLocks/>
          </p:cNvSpPr>
          <p:nvPr/>
        </p:nvSpPr>
        <p:spPr>
          <a:xfrm>
            <a:off x="4201887" y="2255360"/>
            <a:ext cx="7316788" cy="1861057"/>
          </a:xfrm>
          <a:prstGeom prst="rect">
            <a:avLst/>
          </a:prstGeom>
          <a:solidFill>
            <a:schemeClr val="accent1">
              <a:lumMod val="75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800" dirty="0">
                <a:solidFill>
                  <a:schemeClr val="bg1"/>
                </a:solidFill>
              </a:rPr>
              <a:t>Register</a:t>
            </a:r>
          </a:p>
          <a:p>
            <a:endParaRPr lang="en-GB" sz="2800" dirty="0">
              <a:solidFill>
                <a:schemeClr val="bg1"/>
              </a:solidFill>
            </a:endParaRPr>
          </a:p>
          <a:p>
            <a:r>
              <a:rPr lang="en-GB" sz="2800" dirty="0">
                <a:solidFill>
                  <a:schemeClr val="bg1"/>
                </a:solidFill>
              </a:rPr>
              <a:t>Booking</a:t>
            </a:r>
          </a:p>
          <a:p>
            <a:endParaRPr lang="en-GB" sz="2800" dirty="0">
              <a:solidFill>
                <a:schemeClr val="bg1"/>
              </a:solidFill>
            </a:endParaRPr>
          </a:p>
        </p:txBody>
      </p:sp>
    </p:spTree>
    <p:extLst>
      <p:ext uri="{BB962C8B-B14F-4D97-AF65-F5344CB8AC3E}">
        <p14:creationId xmlns:p14="http://schemas.microsoft.com/office/powerpoint/2010/main" val="3229239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16">
                                            <p:bg/>
                                          </p:spTgt>
                                        </p:tgtEl>
                                        <p:attrNameLst>
                                          <p:attrName>style.visibility</p:attrName>
                                        </p:attrNameLst>
                                      </p:cBhvr>
                                      <p:to>
                                        <p:strVal val="visible"/>
                                      </p:to>
                                    </p:set>
                                    <p:anim calcmode="lin" valueType="num">
                                      <p:cBhvr additive="base">
                                        <p:cTn id="12"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16">
                                            <p:bg/>
                                          </p:spTgt>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1000"/>
                                        <p:tgtEl>
                                          <p:spTgt spid="16">
                                            <p:txEl>
                                              <p:pRg st="0" end="0"/>
                                            </p:txEl>
                                          </p:spTgt>
                                        </p:tgtEl>
                                      </p:cBhvr>
                                    </p:animEffect>
                                    <p:anim calcmode="lin" valueType="num">
                                      <p:cBhvr>
                                        <p:cTn id="17"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1000"/>
                                        <p:tgtEl>
                                          <p:spTgt spid="16">
                                            <p:txEl>
                                              <p:pRg st="2" end="2"/>
                                            </p:txEl>
                                          </p:spTgt>
                                        </p:tgtEl>
                                      </p:cBhvr>
                                    </p:animEffect>
                                    <p:anim calcmode="lin" valueType="num">
                                      <p:cBhvr>
                                        <p:cTn id="22"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1" nodeType="clickEffect">
                                  <p:stCondLst>
                                    <p:cond delay="0"/>
                                  </p:stCondLst>
                                  <p:childTnLst>
                                    <p:animEffect transition="out" filter="fade">
                                      <p:cBhvr>
                                        <p:cTn id="27" dur="1000"/>
                                        <p:tgtEl>
                                          <p:spTgt spid="16">
                                            <p:txEl>
                                              <p:pRg st="0" end="0"/>
                                            </p:txEl>
                                          </p:spTgt>
                                        </p:tgtEl>
                                      </p:cBhvr>
                                    </p:animEffect>
                                    <p:anim calcmode="lin" valueType="num">
                                      <p:cBhvr>
                                        <p:cTn id="28" dur="1000"/>
                                        <p:tgtEl>
                                          <p:spTgt spid="16">
                                            <p:txEl>
                                              <p:pRg st="0" end="0"/>
                                            </p:txEl>
                                          </p:spTgt>
                                        </p:tgtEl>
                                        <p:attrNameLst>
                                          <p:attrName>ppt_x</p:attrName>
                                        </p:attrNameLst>
                                      </p:cBhvr>
                                      <p:tavLst>
                                        <p:tav tm="0">
                                          <p:val>
                                            <p:strVal val="ppt_x"/>
                                          </p:val>
                                        </p:tav>
                                        <p:tav tm="100000">
                                          <p:val>
                                            <p:strVal val="ppt_x"/>
                                          </p:val>
                                        </p:tav>
                                      </p:tavLst>
                                    </p:anim>
                                    <p:anim calcmode="lin" valueType="num">
                                      <p:cBhvr>
                                        <p:cTn id="29" dur="1000"/>
                                        <p:tgtEl>
                                          <p:spTgt spid="16">
                                            <p:txEl>
                                              <p:pRg st="0" end="0"/>
                                            </p:txEl>
                                          </p:spTgt>
                                        </p:tgtEl>
                                        <p:attrNameLst>
                                          <p:attrName>ppt_y</p:attrName>
                                        </p:attrNameLst>
                                      </p:cBhvr>
                                      <p:tavLst>
                                        <p:tav tm="0">
                                          <p:val>
                                            <p:strVal val="ppt_y"/>
                                          </p:val>
                                        </p:tav>
                                        <p:tav tm="100000">
                                          <p:val>
                                            <p:strVal val="ppt_y+.1"/>
                                          </p:val>
                                        </p:tav>
                                      </p:tavLst>
                                    </p:anim>
                                    <p:set>
                                      <p:cBhvr>
                                        <p:cTn id="30" dur="1" fill="hold">
                                          <p:stCondLst>
                                            <p:cond delay="999"/>
                                          </p:stCondLst>
                                        </p:cTn>
                                        <p:tgtEl>
                                          <p:spTgt spid="16">
                                            <p:txEl>
                                              <p:pRg st="0" end="0"/>
                                            </p:txEl>
                                          </p:spTgt>
                                        </p:tgtEl>
                                        <p:attrNameLst>
                                          <p:attrName>style.visibility</p:attrName>
                                        </p:attrNameLst>
                                      </p:cBhvr>
                                      <p:to>
                                        <p:strVal val="hidden"/>
                                      </p:to>
                                    </p:set>
                                  </p:childTnLst>
                                </p:cTn>
                              </p:par>
                              <p:par>
                                <p:cTn id="31" presetID="42" presetClass="exit" presetSubtype="0" fill="hold" grpId="1" nodeType="withEffect">
                                  <p:stCondLst>
                                    <p:cond delay="0"/>
                                  </p:stCondLst>
                                  <p:childTnLst>
                                    <p:animEffect transition="out" filter="fade">
                                      <p:cBhvr>
                                        <p:cTn id="32" dur="1000"/>
                                        <p:tgtEl>
                                          <p:spTgt spid="16">
                                            <p:txEl>
                                              <p:pRg st="2" end="2"/>
                                            </p:txEl>
                                          </p:spTgt>
                                        </p:tgtEl>
                                      </p:cBhvr>
                                    </p:animEffect>
                                    <p:anim calcmode="lin" valueType="num">
                                      <p:cBhvr>
                                        <p:cTn id="33" dur="1000"/>
                                        <p:tgtEl>
                                          <p:spTgt spid="16">
                                            <p:txEl>
                                              <p:pRg st="2" end="2"/>
                                            </p:txEl>
                                          </p:spTgt>
                                        </p:tgtEl>
                                        <p:attrNameLst>
                                          <p:attrName>ppt_x</p:attrName>
                                        </p:attrNameLst>
                                      </p:cBhvr>
                                      <p:tavLst>
                                        <p:tav tm="0">
                                          <p:val>
                                            <p:strVal val="ppt_x"/>
                                          </p:val>
                                        </p:tav>
                                        <p:tav tm="100000">
                                          <p:val>
                                            <p:strVal val="ppt_x"/>
                                          </p:val>
                                        </p:tav>
                                      </p:tavLst>
                                    </p:anim>
                                    <p:anim calcmode="lin" valueType="num">
                                      <p:cBhvr>
                                        <p:cTn id="34" dur="1000"/>
                                        <p:tgtEl>
                                          <p:spTgt spid="16">
                                            <p:txEl>
                                              <p:pRg st="2" end="2"/>
                                            </p:txEl>
                                          </p:spTgt>
                                        </p:tgtEl>
                                        <p:attrNameLst>
                                          <p:attrName>ppt_y</p:attrName>
                                        </p:attrNameLst>
                                      </p:cBhvr>
                                      <p:tavLst>
                                        <p:tav tm="0">
                                          <p:val>
                                            <p:strVal val="ppt_y"/>
                                          </p:val>
                                        </p:tav>
                                        <p:tav tm="100000">
                                          <p:val>
                                            <p:strVal val="ppt_y+.1"/>
                                          </p:val>
                                        </p:tav>
                                      </p:tavLst>
                                    </p:anim>
                                    <p:set>
                                      <p:cBhvr>
                                        <p:cTn id="35" dur="1" fill="hold">
                                          <p:stCondLst>
                                            <p:cond delay="999"/>
                                          </p:stCondLst>
                                        </p:cTn>
                                        <p:tgtEl>
                                          <p:spTgt spid="16">
                                            <p:txEl>
                                              <p:pRg st="2" end="2"/>
                                            </p:txEl>
                                          </p:spTgt>
                                        </p:tgtEl>
                                        <p:attrNameLst>
                                          <p:attrName>style.visibility</p:attrName>
                                        </p:attrNameLst>
                                      </p:cBhvr>
                                      <p:to>
                                        <p:strVal val="hidden"/>
                                      </p:to>
                                    </p:set>
                                  </p:childTnLst>
                                </p:cTn>
                              </p:par>
                              <p:par>
                                <p:cTn id="36" presetID="42" presetClass="exit" presetSubtype="0" fill="hold" grpId="1" nodeType="withEffect">
                                  <p:stCondLst>
                                    <p:cond delay="0"/>
                                  </p:stCondLst>
                                  <p:childTnLst>
                                    <p:animEffect transition="out" filter="fade">
                                      <p:cBhvr>
                                        <p:cTn id="37" dur="1000"/>
                                        <p:tgtEl>
                                          <p:spTgt spid="16">
                                            <p:bg/>
                                          </p:spTgt>
                                        </p:tgtEl>
                                      </p:cBhvr>
                                    </p:animEffect>
                                    <p:anim calcmode="lin" valueType="num">
                                      <p:cBhvr>
                                        <p:cTn id="38" dur="1000"/>
                                        <p:tgtEl>
                                          <p:spTgt spid="16">
                                            <p:bg/>
                                          </p:spTgt>
                                        </p:tgtEl>
                                        <p:attrNameLst>
                                          <p:attrName>ppt_x</p:attrName>
                                        </p:attrNameLst>
                                      </p:cBhvr>
                                      <p:tavLst>
                                        <p:tav tm="0">
                                          <p:val>
                                            <p:strVal val="ppt_x"/>
                                          </p:val>
                                        </p:tav>
                                        <p:tav tm="100000">
                                          <p:val>
                                            <p:strVal val="ppt_x"/>
                                          </p:val>
                                        </p:tav>
                                      </p:tavLst>
                                    </p:anim>
                                    <p:anim calcmode="lin" valueType="num">
                                      <p:cBhvr>
                                        <p:cTn id="39" dur="1000"/>
                                        <p:tgtEl>
                                          <p:spTgt spid="16">
                                            <p:bg/>
                                          </p:spTgt>
                                        </p:tgtEl>
                                        <p:attrNameLst>
                                          <p:attrName>ppt_y</p:attrName>
                                        </p:attrNameLst>
                                      </p:cBhvr>
                                      <p:tavLst>
                                        <p:tav tm="0">
                                          <p:val>
                                            <p:strVal val="ppt_y"/>
                                          </p:val>
                                        </p:tav>
                                        <p:tav tm="100000">
                                          <p:val>
                                            <p:strVal val="ppt_y+.1"/>
                                          </p:val>
                                        </p:tav>
                                      </p:tavLst>
                                    </p:anim>
                                    <p:set>
                                      <p:cBhvr>
                                        <p:cTn id="40" dur="1" fill="hold">
                                          <p:stCondLst>
                                            <p:cond delay="999"/>
                                          </p:stCondLst>
                                        </p:cTn>
                                        <p:tgtEl>
                                          <p:spTgt spid="16">
                                            <p:bg/>
                                          </p:spTgt>
                                        </p:tgtEl>
                                        <p:attrNameLst>
                                          <p:attrName>style.visibility</p:attrName>
                                        </p:attrNameLst>
                                      </p:cBhvr>
                                      <p:to>
                                        <p:strVal val="hidden"/>
                                      </p:to>
                                    </p:set>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7">
                                            <p:bg/>
                                          </p:spTgt>
                                        </p:tgtEl>
                                        <p:attrNameLst>
                                          <p:attrName>style.visibility</p:attrName>
                                        </p:attrNameLst>
                                      </p:cBhvr>
                                      <p:to>
                                        <p:strVal val="visible"/>
                                      </p:to>
                                    </p:set>
                                    <p:anim calcmode="lin" valueType="num">
                                      <p:cBhvr additive="base">
                                        <p:cTn id="48" dur="500" fill="hold"/>
                                        <p:tgtEl>
                                          <p:spTgt spid="17">
                                            <p:bg/>
                                          </p:spTgt>
                                        </p:tgtEl>
                                        <p:attrNameLst>
                                          <p:attrName>ppt_x</p:attrName>
                                        </p:attrNameLst>
                                      </p:cBhvr>
                                      <p:tavLst>
                                        <p:tav tm="0">
                                          <p:val>
                                            <p:strVal val="#ppt_x"/>
                                          </p:val>
                                        </p:tav>
                                        <p:tav tm="100000">
                                          <p:val>
                                            <p:strVal val="#ppt_x"/>
                                          </p:val>
                                        </p:tav>
                                      </p:tavLst>
                                    </p:anim>
                                    <p:anim calcmode="lin" valueType="num">
                                      <p:cBhvr additive="base">
                                        <p:cTn id="49" dur="500" fill="hold"/>
                                        <p:tgtEl>
                                          <p:spTgt spid="17">
                                            <p:bg/>
                                          </p:spTgt>
                                        </p:tgtEl>
                                        <p:attrNameLst>
                                          <p:attrName>ppt_y</p:attrName>
                                        </p:attrNameLst>
                                      </p:cBhvr>
                                      <p:tavLst>
                                        <p:tav tm="0">
                                          <p:val>
                                            <p:strVal val="1+#ppt_h/2"/>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7">
                                            <p:txEl>
                                              <p:pRg st="2" end="2"/>
                                            </p:txEl>
                                          </p:spTgt>
                                        </p:tgtEl>
                                        <p:attrNameLst>
                                          <p:attrName>style.visibility</p:attrName>
                                        </p:attrNameLst>
                                      </p:cBhvr>
                                      <p:to>
                                        <p:strVal val="visible"/>
                                      </p:to>
                                    </p:set>
                                    <p:animEffect transition="in" filter="fade">
                                      <p:cBhvr>
                                        <p:cTn id="52" dur="1000"/>
                                        <p:tgtEl>
                                          <p:spTgt spid="17">
                                            <p:txEl>
                                              <p:pRg st="2" end="2"/>
                                            </p:txEl>
                                          </p:spTgt>
                                        </p:tgtEl>
                                      </p:cBhvr>
                                    </p:animEffect>
                                    <p:anim calcmode="lin" valueType="num">
                                      <p:cBhvr>
                                        <p:cTn id="53"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54"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7">
                                            <p:txEl>
                                              <p:pRg st="0" end="0"/>
                                            </p:txEl>
                                          </p:spTgt>
                                        </p:tgtEl>
                                        <p:attrNameLst>
                                          <p:attrName>style.visibility</p:attrName>
                                        </p:attrNameLst>
                                      </p:cBhvr>
                                      <p:to>
                                        <p:strVal val="visible"/>
                                      </p:to>
                                    </p:set>
                                    <p:animEffect transition="in" filter="fade">
                                      <p:cBhvr>
                                        <p:cTn id="57" dur="1000"/>
                                        <p:tgtEl>
                                          <p:spTgt spid="17">
                                            <p:txEl>
                                              <p:pRg st="0" end="0"/>
                                            </p:txEl>
                                          </p:spTgt>
                                        </p:tgtEl>
                                      </p:cBhvr>
                                    </p:animEffect>
                                    <p:anim calcmode="lin" valueType="num">
                                      <p:cBhvr>
                                        <p:cTn id="5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xit" presetSubtype="0" fill="hold" grpId="1" nodeType="clickEffect">
                                  <p:stCondLst>
                                    <p:cond delay="0"/>
                                  </p:stCondLst>
                                  <p:childTnLst>
                                    <p:animEffect transition="out" filter="fade">
                                      <p:cBhvr>
                                        <p:cTn id="63" dur="1000"/>
                                        <p:tgtEl>
                                          <p:spTgt spid="17">
                                            <p:txEl>
                                              <p:pRg st="0" end="0"/>
                                            </p:txEl>
                                          </p:spTgt>
                                        </p:tgtEl>
                                      </p:cBhvr>
                                    </p:animEffect>
                                    <p:anim calcmode="lin" valueType="num">
                                      <p:cBhvr>
                                        <p:cTn id="64" dur="1000"/>
                                        <p:tgtEl>
                                          <p:spTgt spid="17">
                                            <p:txEl>
                                              <p:pRg st="0" end="0"/>
                                            </p:txEl>
                                          </p:spTgt>
                                        </p:tgtEl>
                                        <p:attrNameLst>
                                          <p:attrName>ppt_x</p:attrName>
                                        </p:attrNameLst>
                                      </p:cBhvr>
                                      <p:tavLst>
                                        <p:tav tm="0">
                                          <p:val>
                                            <p:strVal val="ppt_x"/>
                                          </p:val>
                                        </p:tav>
                                        <p:tav tm="100000">
                                          <p:val>
                                            <p:strVal val="ppt_x"/>
                                          </p:val>
                                        </p:tav>
                                      </p:tavLst>
                                    </p:anim>
                                    <p:anim calcmode="lin" valueType="num">
                                      <p:cBhvr>
                                        <p:cTn id="65" dur="1000"/>
                                        <p:tgtEl>
                                          <p:spTgt spid="17">
                                            <p:txEl>
                                              <p:pRg st="0" end="0"/>
                                            </p:txEl>
                                          </p:spTgt>
                                        </p:tgtEl>
                                        <p:attrNameLst>
                                          <p:attrName>ppt_y</p:attrName>
                                        </p:attrNameLst>
                                      </p:cBhvr>
                                      <p:tavLst>
                                        <p:tav tm="0">
                                          <p:val>
                                            <p:strVal val="ppt_y"/>
                                          </p:val>
                                        </p:tav>
                                        <p:tav tm="100000">
                                          <p:val>
                                            <p:strVal val="ppt_y+.1"/>
                                          </p:val>
                                        </p:tav>
                                      </p:tavLst>
                                    </p:anim>
                                    <p:set>
                                      <p:cBhvr>
                                        <p:cTn id="66" dur="1" fill="hold">
                                          <p:stCondLst>
                                            <p:cond delay="999"/>
                                          </p:stCondLst>
                                        </p:cTn>
                                        <p:tgtEl>
                                          <p:spTgt spid="17">
                                            <p:txEl>
                                              <p:pRg st="0" end="0"/>
                                            </p:txEl>
                                          </p:spTgt>
                                        </p:tgtEl>
                                        <p:attrNameLst>
                                          <p:attrName>style.visibility</p:attrName>
                                        </p:attrNameLst>
                                      </p:cBhvr>
                                      <p:to>
                                        <p:strVal val="hidden"/>
                                      </p:to>
                                    </p:set>
                                  </p:childTnLst>
                                </p:cTn>
                              </p:par>
                              <p:par>
                                <p:cTn id="67" presetID="42" presetClass="exit" presetSubtype="0" fill="hold" grpId="1" nodeType="withEffect">
                                  <p:stCondLst>
                                    <p:cond delay="0"/>
                                  </p:stCondLst>
                                  <p:childTnLst>
                                    <p:animEffect transition="out" filter="fade">
                                      <p:cBhvr>
                                        <p:cTn id="68" dur="1000"/>
                                        <p:tgtEl>
                                          <p:spTgt spid="17">
                                            <p:txEl>
                                              <p:pRg st="2" end="2"/>
                                            </p:txEl>
                                          </p:spTgt>
                                        </p:tgtEl>
                                      </p:cBhvr>
                                    </p:animEffect>
                                    <p:anim calcmode="lin" valueType="num">
                                      <p:cBhvr>
                                        <p:cTn id="69" dur="1000"/>
                                        <p:tgtEl>
                                          <p:spTgt spid="17">
                                            <p:txEl>
                                              <p:pRg st="2" end="2"/>
                                            </p:txEl>
                                          </p:spTgt>
                                        </p:tgtEl>
                                        <p:attrNameLst>
                                          <p:attrName>ppt_x</p:attrName>
                                        </p:attrNameLst>
                                      </p:cBhvr>
                                      <p:tavLst>
                                        <p:tav tm="0">
                                          <p:val>
                                            <p:strVal val="ppt_x"/>
                                          </p:val>
                                        </p:tav>
                                        <p:tav tm="100000">
                                          <p:val>
                                            <p:strVal val="ppt_x"/>
                                          </p:val>
                                        </p:tav>
                                      </p:tavLst>
                                    </p:anim>
                                    <p:anim calcmode="lin" valueType="num">
                                      <p:cBhvr>
                                        <p:cTn id="70" dur="1000"/>
                                        <p:tgtEl>
                                          <p:spTgt spid="17">
                                            <p:txEl>
                                              <p:pRg st="2" end="2"/>
                                            </p:txEl>
                                          </p:spTgt>
                                        </p:tgtEl>
                                        <p:attrNameLst>
                                          <p:attrName>ppt_y</p:attrName>
                                        </p:attrNameLst>
                                      </p:cBhvr>
                                      <p:tavLst>
                                        <p:tav tm="0">
                                          <p:val>
                                            <p:strVal val="ppt_y"/>
                                          </p:val>
                                        </p:tav>
                                        <p:tav tm="100000">
                                          <p:val>
                                            <p:strVal val="ppt_y+.1"/>
                                          </p:val>
                                        </p:tav>
                                      </p:tavLst>
                                    </p:anim>
                                    <p:set>
                                      <p:cBhvr>
                                        <p:cTn id="71" dur="1" fill="hold">
                                          <p:stCondLst>
                                            <p:cond delay="999"/>
                                          </p:stCondLst>
                                        </p:cTn>
                                        <p:tgtEl>
                                          <p:spTgt spid="17">
                                            <p:txEl>
                                              <p:pRg st="2" end="2"/>
                                            </p:txEl>
                                          </p:spTgt>
                                        </p:tgtEl>
                                        <p:attrNameLst>
                                          <p:attrName>style.visibility</p:attrName>
                                        </p:attrNameLst>
                                      </p:cBhvr>
                                      <p:to>
                                        <p:strVal val="hidden"/>
                                      </p:to>
                                    </p:set>
                                  </p:childTnLst>
                                </p:cTn>
                              </p:par>
                              <p:par>
                                <p:cTn id="72" presetID="42" presetClass="exit" presetSubtype="0" fill="hold" grpId="1" nodeType="withEffect">
                                  <p:stCondLst>
                                    <p:cond delay="0"/>
                                  </p:stCondLst>
                                  <p:childTnLst>
                                    <p:animEffect transition="out" filter="fade">
                                      <p:cBhvr>
                                        <p:cTn id="73" dur="1000"/>
                                        <p:tgtEl>
                                          <p:spTgt spid="17">
                                            <p:bg/>
                                          </p:spTgt>
                                        </p:tgtEl>
                                      </p:cBhvr>
                                    </p:animEffect>
                                    <p:anim calcmode="lin" valueType="num">
                                      <p:cBhvr>
                                        <p:cTn id="74" dur="1000"/>
                                        <p:tgtEl>
                                          <p:spTgt spid="17">
                                            <p:bg/>
                                          </p:spTgt>
                                        </p:tgtEl>
                                        <p:attrNameLst>
                                          <p:attrName>ppt_x</p:attrName>
                                        </p:attrNameLst>
                                      </p:cBhvr>
                                      <p:tavLst>
                                        <p:tav tm="0">
                                          <p:val>
                                            <p:strVal val="ppt_x"/>
                                          </p:val>
                                        </p:tav>
                                        <p:tav tm="100000">
                                          <p:val>
                                            <p:strVal val="ppt_x"/>
                                          </p:val>
                                        </p:tav>
                                      </p:tavLst>
                                    </p:anim>
                                    <p:anim calcmode="lin" valueType="num">
                                      <p:cBhvr>
                                        <p:cTn id="75" dur="1000"/>
                                        <p:tgtEl>
                                          <p:spTgt spid="17">
                                            <p:bg/>
                                          </p:spTgt>
                                        </p:tgtEl>
                                        <p:attrNameLst>
                                          <p:attrName>ppt_y</p:attrName>
                                        </p:attrNameLst>
                                      </p:cBhvr>
                                      <p:tavLst>
                                        <p:tav tm="0">
                                          <p:val>
                                            <p:strVal val="ppt_y"/>
                                          </p:val>
                                        </p:tav>
                                        <p:tav tm="100000">
                                          <p:val>
                                            <p:strVal val="ppt_y+.1"/>
                                          </p:val>
                                        </p:tav>
                                      </p:tavLst>
                                    </p:anim>
                                    <p:set>
                                      <p:cBhvr>
                                        <p:cTn id="76" dur="1" fill="hold">
                                          <p:stCondLst>
                                            <p:cond delay="999"/>
                                          </p:stCondLst>
                                        </p:cTn>
                                        <p:tgtEl>
                                          <p:spTgt spid="17">
                                            <p:bg/>
                                          </p:spTgt>
                                        </p:tgtEl>
                                        <p:attrNameLst>
                                          <p:attrName>style.visibility</p:attrName>
                                        </p:attrNameLst>
                                      </p:cBhvr>
                                      <p:to>
                                        <p:strVal val="hidden"/>
                                      </p:to>
                                    </p:set>
                                  </p:childTnLst>
                                </p:cTn>
                              </p:par>
                              <p:par>
                                <p:cTn id="77" presetID="42" presetClass="entr"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1000"/>
                                        <p:tgtEl>
                                          <p:spTgt spid="13"/>
                                        </p:tgtEl>
                                      </p:cBhvr>
                                    </p:animEffect>
                                    <p:anim calcmode="lin" valueType="num">
                                      <p:cBhvr>
                                        <p:cTn id="80" dur="1000" fill="hold"/>
                                        <p:tgtEl>
                                          <p:spTgt spid="13"/>
                                        </p:tgtEl>
                                        <p:attrNameLst>
                                          <p:attrName>ppt_x</p:attrName>
                                        </p:attrNameLst>
                                      </p:cBhvr>
                                      <p:tavLst>
                                        <p:tav tm="0">
                                          <p:val>
                                            <p:strVal val="#ppt_x"/>
                                          </p:val>
                                        </p:tav>
                                        <p:tav tm="100000">
                                          <p:val>
                                            <p:strVal val="#ppt_x"/>
                                          </p:val>
                                        </p:tav>
                                      </p:tavLst>
                                    </p:anim>
                                    <p:anim calcmode="lin" valueType="num">
                                      <p:cBhvr>
                                        <p:cTn id="81" dur="1000" fill="hold"/>
                                        <p:tgtEl>
                                          <p:spTgt spid="13"/>
                                        </p:tgtEl>
                                        <p:attrNameLst>
                                          <p:attrName>ppt_y</p:attrName>
                                        </p:attrNameLst>
                                      </p:cBhvr>
                                      <p:tavLst>
                                        <p:tav tm="0">
                                          <p:val>
                                            <p:strVal val="#ppt_y+.1"/>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8">
                                            <p:bg/>
                                          </p:spTgt>
                                        </p:tgtEl>
                                        <p:attrNameLst>
                                          <p:attrName>style.visibility</p:attrName>
                                        </p:attrNameLst>
                                      </p:cBhvr>
                                      <p:to>
                                        <p:strVal val="visible"/>
                                      </p:to>
                                    </p:set>
                                    <p:anim calcmode="lin" valueType="num">
                                      <p:cBhvr additive="base">
                                        <p:cTn id="84" dur="500" fill="hold"/>
                                        <p:tgtEl>
                                          <p:spTgt spid="18">
                                            <p:bg/>
                                          </p:spTgt>
                                        </p:tgtEl>
                                        <p:attrNameLst>
                                          <p:attrName>ppt_x</p:attrName>
                                        </p:attrNameLst>
                                      </p:cBhvr>
                                      <p:tavLst>
                                        <p:tav tm="0">
                                          <p:val>
                                            <p:strVal val="#ppt_x"/>
                                          </p:val>
                                        </p:tav>
                                        <p:tav tm="100000">
                                          <p:val>
                                            <p:strVal val="#ppt_x"/>
                                          </p:val>
                                        </p:tav>
                                      </p:tavLst>
                                    </p:anim>
                                    <p:anim calcmode="lin" valueType="num">
                                      <p:cBhvr additive="base">
                                        <p:cTn id="85" dur="500" fill="hold"/>
                                        <p:tgtEl>
                                          <p:spTgt spid="18">
                                            <p:bg/>
                                          </p:spTgt>
                                        </p:tgtEl>
                                        <p:attrNameLst>
                                          <p:attrName>ppt_y</p:attrName>
                                        </p:attrNameLst>
                                      </p:cBhvr>
                                      <p:tavLst>
                                        <p:tav tm="0">
                                          <p:val>
                                            <p:strVal val="1+#ppt_h/2"/>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8">
                                            <p:txEl>
                                              <p:pRg st="2" end="2"/>
                                            </p:txEl>
                                          </p:spTgt>
                                        </p:tgtEl>
                                        <p:attrNameLst>
                                          <p:attrName>style.visibility</p:attrName>
                                        </p:attrNameLst>
                                      </p:cBhvr>
                                      <p:to>
                                        <p:strVal val="visible"/>
                                      </p:to>
                                    </p:set>
                                    <p:animEffect transition="in" filter="fade">
                                      <p:cBhvr>
                                        <p:cTn id="88" dur="1000"/>
                                        <p:tgtEl>
                                          <p:spTgt spid="18">
                                            <p:txEl>
                                              <p:pRg st="2" end="2"/>
                                            </p:txEl>
                                          </p:spTgt>
                                        </p:tgtEl>
                                      </p:cBhvr>
                                    </p:animEffect>
                                    <p:anim calcmode="lin" valueType="num">
                                      <p:cBhvr>
                                        <p:cTn id="89"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90"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8">
                                            <p:txEl>
                                              <p:pRg st="4" end="4"/>
                                            </p:txEl>
                                          </p:spTgt>
                                        </p:tgtEl>
                                        <p:attrNameLst>
                                          <p:attrName>style.visibility</p:attrName>
                                        </p:attrNameLst>
                                      </p:cBhvr>
                                      <p:to>
                                        <p:strVal val="visible"/>
                                      </p:to>
                                    </p:set>
                                    <p:animEffect transition="in" filter="fade">
                                      <p:cBhvr>
                                        <p:cTn id="93" dur="1000"/>
                                        <p:tgtEl>
                                          <p:spTgt spid="18">
                                            <p:txEl>
                                              <p:pRg st="4" end="4"/>
                                            </p:txEl>
                                          </p:spTgt>
                                        </p:tgtEl>
                                      </p:cBhvr>
                                    </p:animEffect>
                                    <p:anim calcmode="lin" valueType="num">
                                      <p:cBhvr>
                                        <p:cTn id="94"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95" dur="1000" fill="hold"/>
                                        <p:tgtEl>
                                          <p:spTgt spid="18">
                                            <p:txEl>
                                              <p:pRg st="4" end="4"/>
                                            </p:txEl>
                                          </p:spTgt>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8">
                                            <p:txEl>
                                              <p:pRg st="0" end="0"/>
                                            </p:txEl>
                                          </p:spTgt>
                                        </p:tgtEl>
                                        <p:attrNameLst>
                                          <p:attrName>style.visibility</p:attrName>
                                        </p:attrNameLst>
                                      </p:cBhvr>
                                      <p:to>
                                        <p:strVal val="visible"/>
                                      </p:to>
                                    </p:set>
                                    <p:animEffect transition="in" filter="fade">
                                      <p:cBhvr>
                                        <p:cTn id="98" dur="1000"/>
                                        <p:tgtEl>
                                          <p:spTgt spid="18">
                                            <p:txEl>
                                              <p:pRg st="0" end="0"/>
                                            </p:txEl>
                                          </p:spTgt>
                                        </p:tgtEl>
                                      </p:cBhvr>
                                    </p:animEffect>
                                    <p:anim calcmode="lin" valueType="num">
                                      <p:cBhvr>
                                        <p:cTn id="99"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00"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xit" presetSubtype="0" fill="hold" grpId="1" nodeType="clickEffect">
                                  <p:stCondLst>
                                    <p:cond delay="0"/>
                                  </p:stCondLst>
                                  <p:childTnLst>
                                    <p:animEffect transition="out" filter="fade">
                                      <p:cBhvr>
                                        <p:cTn id="104" dur="1000"/>
                                        <p:tgtEl>
                                          <p:spTgt spid="18">
                                            <p:txEl>
                                              <p:pRg st="0" end="0"/>
                                            </p:txEl>
                                          </p:spTgt>
                                        </p:tgtEl>
                                      </p:cBhvr>
                                    </p:animEffect>
                                    <p:anim calcmode="lin" valueType="num">
                                      <p:cBhvr>
                                        <p:cTn id="105" dur="1000"/>
                                        <p:tgtEl>
                                          <p:spTgt spid="18">
                                            <p:txEl>
                                              <p:pRg st="0" end="0"/>
                                            </p:txEl>
                                          </p:spTgt>
                                        </p:tgtEl>
                                        <p:attrNameLst>
                                          <p:attrName>ppt_x</p:attrName>
                                        </p:attrNameLst>
                                      </p:cBhvr>
                                      <p:tavLst>
                                        <p:tav tm="0">
                                          <p:val>
                                            <p:strVal val="ppt_x"/>
                                          </p:val>
                                        </p:tav>
                                        <p:tav tm="100000">
                                          <p:val>
                                            <p:strVal val="ppt_x"/>
                                          </p:val>
                                        </p:tav>
                                      </p:tavLst>
                                    </p:anim>
                                    <p:anim calcmode="lin" valueType="num">
                                      <p:cBhvr>
                                        <p:cTn id="106" dur="1000"/>
                                        <p:tgtEl>
                                          <p:spTgt spid="18">
                                            <p:txEl>
                                              <p:pRg st="0" end="0"/>
                                            </p:txEl>
                                          </p:spTgt>
                                        </p:tgtEl>
                                        <p:attrNameLst>
                                          <p:attrName>ppt_y</p:attrName>
                                        </p:attrNameLst>
                                      </p:cBhvr>
                                      <p:tavLst>
                                        <p:tav tm="0">
                                          <p:val>
                                            <p:strVal val="ppt_y"/>
                                          </p:val>
                                        </p:tav>
                                        <p:tav tm="100000">
                                          <p:val>
                                            <p:strVal val="ppt_y+.1"/>
                                          </p:val>
                                        </p:tav>
                                      </p:tavLst>
                                    </p:anim>
                                    <p:set>
                                      <p:cBhvr>
                                        <p:cTn id="107" dur="1" fill="hold">
                                          <p:stCondLst>
                                            <p:cond delay="999"/>
                                          </p:stCondLst>
                                        </p:cTn>
                                        <p:tgtEl>
                                          <p:spTgt spid="18">
                                            <p:txEl>
                                              <p:pRg st="0" end="0"/>
                                            </p:txEl>
                                          </p:spTgt>
                                        </p:tgtEl>
                                        <p:attrNameLst>
                                          <p:attrName>style.visibility</p:attrName>
                                        </p:attrNameLst>
                                      </p:cBhvr>
                                      <p:to>
                                        <p:strVal val="hidden"/>
                                      </p:to>
                                    </p:set>
                                  </p:childTnLst>
                                </p:cTn>
                              </p:par>
                              <p:par>
                                <p:cTn id="108" presetID="42" presetClass="exit" presetSubtype="0" fill="hold" grpId="1" nodeType="withEffect">
                                  <p:stCondLst>
                                    <p:cond delay="0"/>
                                  </p:stCondLst>
                                  <p:childTnLst>
                                    <p:animEffect transition="out" filter="fade">
                                      <p:cBhvr>
                                        <p:cTn id="109" dur="1000"/>
                                        <p:tgtEl>
                                          <p:spTgt spid="18">
                                            <p:txEl>
                                              <p:pRg st="2" end="2"/>
                                            </p:txEl>
                                          </p:spTgt>
                                        </p:tgtEl>
                                      </p:cBhvr>
                                    </p:animEffect>
                                    <p:anim calcmode="lin" valueType="num">
                                      <p:cBhvr>
                                        <p:cTn id="110" dur="1000"/>
                                        <p:tgtEl>
                                          <p:spTgt spid="18">
                                            <p:txEl>
                                              <p:pRg st="2" end="2"/>
                                            </p:txEl>
                                          </p:spTgt>
                                        </p:tgtEl>
                                        <p:attrNameLst>
                                          <p:attrName>ppt_x</p:attrName>
                                        </p:attrNameLst>
                                      </p:cBhvr>
                                      <p:tavLst>
                                        <p:tav tm="0">
                                          <p:val>
                                            <p:strVal val="ppt_x"/>
                                          </p:val>
                                        </p:tav>
                                        <p:tav tm="100000">
                                          <p:val>
                                            <p:strVal val="ppt_x"/>
                                          </p:val>
                                        </p:tav>
                                      </p:tavLst>
                                    </p:anim>
                                    <p:anim calcmode="lin" valueType="num">
                                      <p:cBhvr>
                                        <p:cTn id="111" dur="1000"/>
                                        <p:tgtEl>
                                          <p:spTgt spid="18">
                                            <p:txEl>
                                              <p:pRg st="2" end="2"/>
                                            </p:txEl>
                                          </p:spTgt>
                                        </p:tgtEl>
                                        <p:attrNameLst>
                                          <p:attrName>ppt_y</p:attrName>
                                        </p:attrNameLst>
                                      </p:cBhvr>
                                      <p:tavLst>
                                        <p:tav tm="0">
                                          <p:val>
                                            <p:strVal val="ppt_y"/>
                                          </p:val>
                                        </p:tav>
                                        <p:tav tm="100000">
                                          <p:val>
                                            <p:strVal val="ppt_y+.1"/>
                                          </p:val>
                                        </p:tav>
                                      </p:tavLst>
                                    </p:anim>
                                    <p:set>
                                      <p:cBhvr>
                                        <p:cTn id="112" dur="1" fill="hold">
                                          <p:stCondLst>
                                            <p:cond delay="999"/>
                                          </p:stCondLst>
                                        </p:cTn>
                                        <p:tgtEl>
                                          <p:spTgt spid="18">
                                            <p:txEl>
                                              <p:pRg st="2" end="2"/>
                                            </p:txEl>
                                          </p:spTgt>
                                        </p:tgtEl>
                                        <p:attrNameLst>
                                          <p:attrName>style.visibility</p:attrName>
                                        </p:attrNameLst>
                                      </p:cBhvr>
                                      <p:to>
                                        <p:strVal val="hidden"/>
                                      </p:to>
                                    </p:set>
                                  </p:childTnLst>
                                </p:cTn>
                              </p:par>
                              <p:par>
                                <p:cTn id="113" presetID="42" presetClass="exit" presetSubtype="0" fill="hold" grpId="1" nodeType="withEffect">
                                  <p:stCondLst>
                                    <p:cond delay="0"/>
                                  </p:stCondLst>
                                  <p:childTnLst>
                                    <p:animEffect transition="out" filter="fade">
                                      <p:cBhvr>
                                        <p:cTn id="114" dur="1000"/>
                                        <p:tgtEl>
                                          <p:spTgt spid="18">
                                            <p:txEl>
                                              <p:pRg st="4" end="4"/>
                                            </p:txEl>
                                          </p:spTgt>
                                        </p:tgtEl>
                                      </p:cBhvr>
                                    </p:animEffect>
                                    <p:anim calcmode="lin" valueType="num">
                                      <p:cBhvr>
                                        <p:cTn id="115" dur="1000"/>
                                        <p:tgtEl>
                                          <p:spTgt spid="18">
                                            <p:txEl>
                                              <p:pRg st="4" end="4"/>
                                            </p:txEl>
                                          </p:spTgt>
                                        </p:tgtEl>
                                        <p:attrNameLst>
                                          <p:attrName>ppt_x</p:attrName>
                                        </p:attrNameLst>
                                      </p:cBhvr>
                                      <p:tavLst>
                                        <p:tav tm="0">
                                          <p:val>
                                            <p:strVal val="ppt_x"/>
                                          </p:val>
                                        </p:tav>
                                        <p:tav tm="100000">
                                          <p:val>
                                            <p:strVal val="ppt_x"/>
                                          </p:val>
                                        </p:tav>
                                      </p:tavLst>
                                    </p:anim>
                                    <p:anim calcmode="lin" valueType="num">
                                      <p:cBhvr>
                                        <p:cTn id="116" dur="1000"/>
                                        <p:tgtEl>
                                          <p:spTgt spid="18">
                                            <p:txEl>
                                              <p:pRg st="4" end="4"/>
                                            </p:txEl>
                                          </p:spTgt>
                                        </p:tgtEl>
                                        <p:attrNameLst>
                                          <p:attrName>ppt_y</p:attrName>
                                        </p:attrNameLst>
                                      </p:cBhvr>
                                      <p:tavLst>
                                        <p:tav tm="0">
                                          <p:val>
                                            <p:strVal val="ppt_y"/>
                                          </p:val>
                                        </p:tav>
                                        <p:tav tm="100000">
                                          <p:val>
                                            <p:strVal val="ppt_y+.1"/>
                                          </p:val>
                                        </p:tav>
                                      </p:tavLst>
                                    </p:anim>
                                    <p:set>
                                      <p:cBhvr>
                                        <p:cTn id="117" dur="1" fill="hold">
                                          <p:stCondLst>
                                            <p:cond delay="999"/>
                                          </p:stCondLst>
                                        </p:cTn>
                                        <p:tgtEl>
                                          <p:spTgt spid="18">
                                            <p:txEl>
                                              <p:pRg st="4" end="4"/>
                                            </p:txEl>
                                          </p:spTgt>
                                        </p:tgtEl>
                                        <p:attrNameLst>
                                          <p:attrName>style.visibility</p:attrName>
                                        </p:attrNameLst>
                                      </p:cBhvr>
                                      <p:to>
                                        <p:strVal val="hidden"/>
                                      </p:to>
                                    </p:set>
                                  </p:childTnLst>
                                </p:cTn>
                              </p:par>
                              <p:par>
                                <p:cTn id="118" presetID="42" presetClass="exit" presetSubtype="0" fill="hold" grpId="1" nodeType="withEffect">
                                  <p:stCondLst>
                                    <p:cond delay="0"/>
                                  </p:stCondLst>
                                  <p:childTnLst>
                                    <p:animEffect transition="out" filter="fade">
                                      <p:cBhvr>
                                        <p:cTn id="119" dur="1000"/>
                                        <p:tgtEl>
                                          <p:spTgt spid="18">
                                            <p:bg/>
                                          </p:spTgt>
                                        </p:tgtEl>
                                      </p:cBhvr>
                                    </p:animEffect>
                                    <p:anim calcmode="lin" valueType="num">
                                      <p:cBhvr>
                                        <p:cTn id="120" dur="1000"/>
                                        <p:tgtEl>
                                          <p:spTgt spid="18">
                                            <p:bg/>
                                          </p:spTgt>
                                        </p:tgtEl>
                                        <p:attrNameLst>
                                          <p:attrName>ppt_x</p:attrName>
                                        </p:attrNameLst>
                                      </p:cBhvr>
                                      <p:tavLst>
                                        <p:tav tm="0">
                                          <p:val>
                                            <p:strVal val="ppt_x"/>
                                          </p:val>
                                        </p:tav>
                                        <p:tav tm="100000">
                                          <p:val>
                                            <p:strVal val="ppt_x"/>
                                          </p:val>
                                        </p:tav>
                                      </p:tavLst>
                                    </p:anim>
                                    <p:anim calcmode="lin" valueType="num">
                                      <p:cBhvr>
                                        <p:cTn id="121" dur="1000"/>
                                        <p:tgtEl>
                                          <p:spTgt spid="18">
                                            <p:bg/>
                                          </p:spTgt>
                                        </p:tgtEl>
                                        <p:attrNameLst>
                                          <p:attrName>ppt_y</p:attrName>
                                        </p:attrNameLst>
                                      </p:cBhvr>
                                      <p:tavLst>
                                        <p:tav tm="0">
                                          <p:val>
                                            <p:strVal val="ppt_y"/>
                                          </p:val>
                                        </p:tav>
                                        <p:tav tm="100000">
                                          <p:val>
                                            <p:strVal val="ppt_y+.1"/>
                                          </p:val>
                                        </p:tav>
                                      </p:tavLst>
                                    </p:anim>
                                    <p:set>
                                      <p:cBhvr>
                                        <p:cTn id="122" dur="1" fill="hold">
                                          <p:stCondLst>
                                            <p:cond delay="999"/>
                                          </p:stCondLst>
                                        </p:cTn>
                                        <p:tgtEl>
                                          <p:spTgt spid="18">
                                            <p:bg/>
                                          </p:spTgt>
                                        </p:tgtEl>
                                        <p:attrNameLst>
                                          <p:attrName>style.visibility</p:attrName>
                                        </p:attrNameLst>
                                      </p:cBhvr>
                                      <p:to>
                                        <p:strVal val="hidden"/>
                                      </p:to>
                                    </p:set>
                                  </p:childTnLst>
                                </p:cTn>
                              </p:par>
                              <p:par>
                                <p:cTn id="123" presetID="42" presetClass="entr" presetSubtype="0" fill="hold" grpId="0" nodeType="withEffect">
                                  <p:stCondLst>
                                    <p:cond delay="0"/>
                                  </p:stCondLst>
                                  <p:childTnLst>
                                    <p:set>
                                      <p:cBhvr>
                                        <p:cTn id="124" dur="1" fill="hold">
                                          <p:stCondLst>
                                            <p:cond delay="0"/>
                                          </p:stCondLst>
                                        </p:cTn>
                                        <p:tgtEl>
                                          <p:spTgt spid="14"/>
                                        </p:tgtEl>
                                        <p:attrNameLst>
                                          <p:attrName>style.visibility</p:attrName>
                                        </p:attrNameLst>
                                      </p:cBhvr>
                                      <p:to>
                                        <p:strVal val="visible"/>
                                      </p:to>
                                    </p:set>
                                    <p:animEffect transition="in" filter="fade">
                                      <p:cBhvr>
                                        <p:cTn id="125" dur="1000"/>
                                        <p:tgtEl>
                                          <p:spTgt spid="14"/>
                                        </p:tgtEl>
                                      </p:cBhvr>
                                    </p:animEffect>
                                    <p:anim calcmode="lin" valueType="num">
                                      <p:cBhvr>
                                        <p:cTn id="126" dur="1000" fill="hold"/>
                                        <p:tgtEl>
                                          <p:spTgt spid="14"/>
                                        </p:tgtEl>
                                        <p:attrNameLst>
                                          <p:attrName>ppt_x</p:attrName>
                                        </p:attrNameLst>
                                      </p:cBhvr>
                                      <p:tavLst>
                                        <p:tav tm="0">
                                          <p:val>
                                            <p:strVal val="#ppt_x"/>
                                          </p:val>
                                        </p:tav>
                                        <p:tav tm="100000">
                                          <p:val>
                                            <p:strVal val="#ppt_x"/>
                                          </p:val>
                                        </p:tav>
                                      </p:tavLst>
                                    </p:anim>
                                    <p:anim calcmode="lin" valueType="num">
                                      <p:cBhvr>
                                        <p:cTn id="127" dur="1000" fill="hold"/>
                                        <p:tgtEl>
                                          <p:spTgt spid="14"/>
                                        </p:tgtEl>
                                        <p:attrNameLst>
                                          <p:attrName>ppt_y</p:attrName>
                                        </p:attrNameLst>
                                      </p:cBhvr>
                                      <p:tavLst>
                                        <p:tav tm="0">
                                          <p:val>
                                            <p:strVal val="#ppt_y+.1"/>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19">
                                            <p:bg/>
                                          </p:spTgt>
                                        </p:tgtEl>
                                        <p:attrNameLst>
                                          <p:attrName>style.visibility</p:attrName>
                                        </p:attrNameLst>
                                      </p:cBhvr>
                                      <p:to>
                                        <p:strVal val="visible"/>
                                      </p:to>
                                    </p:set>
                                    <p:anim calcmode="lin" valueType="num">
                                      <p:cBhvr additive="base">
                                        <p:cTn id="130" dur="500" fill="hold"/>
                                        <p:tgtEl>
                                          <p:spTgt spid="19">
                                            <p:bg/>
                                          </p:spTgt>
                                        </p:tgtEl>
                                        <p:attrNameLst>
                                          <p:attrName>ppt_x</p:attrName>
                                        </p:attrNameLst>
                                      </p:cBhvr>
                                      <p:tavLst>
                                        <p:tav tm="0">
                                          <p:val>
                                            <p:strVal val="#ppt_x"/>
                                          </p:val>
                                        </p:tav>
                                        <p:tav tm="100000">
                                          <p:val>
                                            <p:strVal val="#ppt_x"/>
                                          </p:val>
                                        </p:tav>
                                      </p:tavLst>
                                    </p:anim>
                                    <p:anim calcmode="lin" valueType="num">
                                      <p:cBhvr additive="base">
                                        <p:cTn id="131" dur="500" fill="hold"/>
                                        <p:tgtEl>
                                          <p:spTgt spid="19">
                                            <p:bg/>
                                          </p:spTgt>
                                        </p:tgtEl>
                                        <p:attrNameLst>
                                          <p:attrName>ppt_y</p:attrName>
                                        </p:attrNameLst>
                                      </p:cBhvr>
                                      <p:tavLst>
                                        <p:tav tm="0">
                                          <p:val>
                                            <p:strVal val="1+#ppt_h/2"/>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19">
                                            <p:txEl>
                                              <p:pRg st="0" end="0"/>
                                            </p:txEl>
                                          </p:spTgt>
                                        </p:tgtEl>
                                        <p:attrNameLst>
                                          <p:attrName>style.visibility</p:attrName>
                                        </p:attrNameLst>
                                      </p:cBhvr>
                                      <p:to>
                                        <p:strVal val="visible"/>
                                      </p:to>
                                    </p:set>
                                    <p:animEffect transition="in" filter="fade">
                                      <p:cBhvr>
                                        <p:cTn id="134" dur="1000"/>
                                        <p:tgtEl>
                                          <p:spTgt spid="19">
                                            <p:txEl>
                                              <p:pRg st="0" end="0"/>
                                            </p:txEl>
                                          </p:spTgt>
                                        </p:tgtEl>
                                      </p:cBhvr>
                                    </p:animEffect>
                                    <p:anim calcmode="lin" valueType="num">
                                      <p:cBhvr>
                                        <p:cTn id="135"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36"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19">
                                            <p:txEl>
                                              <p:pRg st="2" end="2"/>
                                            </p:txEl>
                                          </p:spTgt>
                                        </p:tgtEl>
                                        <p:attrNameLst>
                                          <p:attrName>style.visibility</p:attrName>
                                        </p:attrNameLst>
                                      </p:cBhvr>
                                      <p:to>
                                        <p:strVal val="visible"/>
                                      </p:to>
                                    </p:set>
                                    <p:animEffect transition="in" filter="fade">
                                      <p:cBhvr>
                                        <p:cTn id="139" dur="1000"/>
                                        <p:tgtEl>
                                          <p:spTgt spid="19">
                                            <p:txEl>
                                              <p:pRg st="2" end="2"/>
                                            </p:txEl>
                                          </p:spTgt>
                                        </p:tgtEl>
                                      </p:cBhvr>
                                    </p:animEffect>
                                    <p:anim calcmode="lin" valueType="num">
                                      <p:cBhvr>
                                        <p:cTn id="140"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141"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xit" presetSubtype="0" fill="hold" grpId="1" nodeType="clickEffect">
                                  <p:stCondLst>
                                    <p:cond delay="0"/>
                                  </p:stCondLst>
                                  <p:childTnLst>
                                    <p:animEffect transition="out" filter="fade">
                                      <p:cBhvr>
                                        <p:cTn id="145" dur="1000"/>
                                        <p:tgtEl>
                                          <p:spTgt spid="19">
                                            <p:txEl>
                                              <p:pRg st="0" end="0"/>
                                            </p:txEl>
                                          </p:spTgt>
                                        </p:tgtEl>
                                      </p:cBhvr>
                                    </p:animEffect>
                                    <p:anim calcmode="lin" valueType="num">
                                      <p:cBhvr>
                                        <p:cTn id="146" dur="1000"/>
                                        <p:tgtEl>
                                          <p:spTgt spid="19">
                                            <p:txEl>
                                              <p:pRg st="0" end="0"/>
                                            </p:txEl>
                                          </p:spTgt>
                                        </p:tgtEl>
                                        <p:attrNameLst>
                                          <p:attrName>ppt_x</p:attrName>
                                        </p:attrNameLst>
                                      </p:cBhvr>
                                      <p:tavLst>
                                        <p:tav tm="0">
                                          <p:val>
                                            <p:strVal val="ppt_x"/>
                                          </p:val>
                                        </p:tav>
                                        <p:tav tm="100000">
                                          <p:val>
                                            <p:strVal val="ppt_x"/>
                                          </p:val>
                                        </p:tav>
                                      </p:tavLst>
                                    </p:anim>
                                    <p:anim calcmode="lin" valueType="num">
                                      <p:cBhvr>
                                        <p:cTn id="147" dur="1000"/>
                                        <p:tgtEl>
                                          <p:spTgt spid="19">
                                            <p:txEl>
                                              <p:pRg st="0" end="0"/>
                                            </p:txEl>
                                          </p:spTgt>
                                        </p:tgtEl>
                                        <p:attrNameLst>
                                          <p:attrName>ppt_y</p:attrName>
                                        </p:attrNameLst>
                                      </p:cBhvr>
                                      <p:tavLst>
                                        <p:tav tm="0">
                                          <p:val>
                                            <p:strVal val="ppt_y"/>
                                          </p:val>
                                        </p:tav>
                                        <p:tav tm="100000">
                                          <p:val>
                                            <p:strVal val="ppt_y+.1"/>
                                          </p:val>
                                        </p:tav>
                                      </p:tavLst>
                                    </p:anim>
                                    <p:set>
                                      <p:cBhvr>
                                        <p:cTn id="148" dur="1" fill="hold">
                                          <p:stCondLst>
                                            <p:cond delay="999"/>
                                          </p:stCondLst>
                                        </p:cTn>
                                        <p:tgtEl>
                                          <p:spTgt spid="19">
                                            <p:txEl>
                                              <p:pRg st="0" end="0"/>
                                            </p:txEl>
                                          </p:spTgt>
                                        </p:tgtEl>
                                        <p:attrNameLst>
                                          <p:attrName>style.visibility</p:attrName>
                                        </p:attrNameLst>
                                      </p:cBhvr>
                                      <p:to>
                                        <p:strVal val="hidden"/>
                                      </p:to>
                                    </p:set>
                                  </p:childTnLst>
                                </p:cTn>
                              </p:par>
                              <p:par>
                                <p:cTn id="149" presetID="42" presetClass="exit" presetSubtype="0" fill="hold" grpId="1" nodeType="withEffect">
                                  <p:stCondLst>
                                    <p:cond delay="0"/>
                                  </p:stCondLst>
                                  <p:childTnLst>
                                    <p:animEffect transition="out" filter="fade">
                                      <p:cBhvr>
                                        <p:cTn id="150" dur="1000"/>
                                        <p:tgtEl>
                                          <p:spTgt spid="19">
                                            <p:txEl>
                                              <p:pRg st="2" end="2"/>
                                            </p:txEl>
                                          </p:spTgt>
                                        </p:tgtEl>
                                      </p:cBhvr>
                                    </p:animEffect>
                                    <p:anim calcmode="lin" valueType="num">
                                      <p:cBhvr>
                                        <p:cTn id="151" dur="1000"/>
                                        <p:tgtEl>
                                          <p:spTgt spid="19">
                                            <p:txEl>
                                              <p:pRg st="2" end="2"/>
                                            </p:txEl>
                                          </p:spTgt>
                                        </p:tgtEl>
                                        <p:attrNameLst>
                                          <p:attrName>ppt_x</p:attrName>
                                        </p:attrNameLst>
                                      </p:cBhvr>
                                      <p:tavLst>
                                        <p:tav tm="0">
                                          <p:val>
                                            <p:strVal val="ppt_x"/>
                                          </p:val>
                                        </p:tav>
                                        <p:tav tm="100000">
                                          <p:val>
                                            <p:strVal val="ppt_x"/>
                                          </p:val>
                                        </p:tav>
                                      </p:tavLst>
                                    </p:anim>
                                    <p:anim calcmode="lin" valueType="num">
                                      <p:cBhvr>
                                        <p:cTn id="152" dur="1000"/>
                                        <p:tgtEl>
                                          <p:spTgt spid="19">
                                            <p:txEl>
                                              <p:pRg st="2" end="2"/>
                                            </p:txEl>
                                          </p:spTgt>
                                        </p:tgtEl>
                                        <p:attrNameLst>
                                          <p:attrName>ppt_y</p:attrName>
                                        </p:attrNameLst>
                                      </p:cBhvr>
                                      <p:tavLst>
                                        <p:tav tm="0">
                                          <p:val>
                                            <p:strVal val="ppt_y"/>
                                          </p:val>
                                        </p:tav>
                                        <p:tav tm="100000">
                                          <p:val>
                                            <p:strVal val="ppt_y+.1"/>
                                          </p:val>
                                        </p:tav>
                                      </p:tavLst>
                                    </p:anim>
                                    <p:set>
                                      <p:cBhvr>
                                        <p:cTn id="153" dur="1" fill="hold">
                                          <p:stCondLst>
                                            <p:cond delay="999"/>
                                          </p:stCondLst>
                                        </p:cTn>
                                        <p:tgtEl>
                                          <p:spTgt spid="19">
                                            <p:txEl>
                                              <p:pRg st="2" end="2"/>
                                            </p:txEl>
                                          </p:spTgt>
                                        </p:tgtEl>
                                        <p:attrNameLst>
                                          <p:attrName>style.visibility</p:attrName>
                                        </p:attrNameLst>
                                      </p:cBhvr>
                                      <p:to>
                                        <p:strVal val="hidden"/>
                                      </p:to>
                                    </p:set>
                                  </p:childTnLst>
                                </p:cTn>
                              </p:par>
                              <p:par>
                                <p:cTn id="154" presetID="42" presetClass="exit" presetSubtype="0" fill="hold" grpId="1" nodeType="withEffect">
                                  <p:stCondLst>
                                    <p:cond delay="0"/>
                                  </p:stCondLst>
                                  <p:childTnLst>
                                    <p:animEffect transition="out" filter="fade">
                                      <p:cBhvr>
                                        <p:cTn id="155" dur="1000"/>
                                        <p:tgtEl>
                                          <p:spTgt spid="19">
                                            <p:bg/>
                                          </p:spTgt>
                                        </p:tgtEl>
                                      </p:cBhvr>
                                    </p:animEffect>
                                    <p:anim calcmode="lin" valueType="num">
                                      <p:cBhvr>
                                        <p:cTn id="156" dur="1000"/>
                                        <p:tgtEl>
                                          <p:spTgt spid="19">
                                            <p:bg/>
                                          </p:spTgt>
                                        </p:tgtEl>
                                        <p:attrNameLst>
                                          <p:attrName>ppt_x</p:attrName>
                                        </p:attrNameLst>
                                      </p:cBhvr>
                                      <p:tavLst>
                                        <p:tav tm="0">
                                          <p:val>
                                            <p:strVal val="ppt_x"/>
                                          </p:val>
                                        </p:tav>
                                        <p:tav tm="100000">
                                          <p:val>
                                            <p:strVal val="ppt_x"/>
                                          </p:val>
                                        </p:tav>
                                      </p:tavLst>
                                    </p:anim>
                                    <p:anim calcmode="lin" valueType="num">
                                      <p:cBhvr>
                                        <p:cTn id="157" dur="1000"/>
                                        <p:tgtEl>
                                          <p:spTgt spid="19">
                                            <p:bg/>
                                          </p:spTgt>
                                        </p:tgtEl>
                                        <p:attrNameLst>
                                          <p:attrName>ppt_y</p:attrName>
                                        </p:attrNameLst>
                                      </p:cBhvr>
                                      <p:tavLst>
                                        <p:tav tm="0">
                                          <p:val>
                                            <p:strVal val="ppt_y"/>
                                          </p:val>
                                        </p:tav>
                                        <p:tav tm="100000">
                                          <p:val>
                                            <p:strVal val="ppt_y+.1"/>
                                          </p:val>
                                        </p:tav>
                                      </p:tavLst>
                                    </p:anim>
                                    <p:set>
                                      <p:cBhvr>
                                        <p:cTn id="158" dur="1" fill="hold">
                                          <p:stCondLst>
                                            <p:cond delay="999"/>
                                          </p:stCondLst>
                                        </p:cTn>
                                        <p:tgtEl>
                                          <p:spTgt spid="19">
                                            <p:bg/>
                                          </p:spTgt>
                                        </p:tgtEl>
                                        <p:attrNameLst>
                                          <p:attrName>style.visibility</p:attrName>
                                        </p:attrNameLst>
                                      </p:cBhvr>
                                      <p:to>
                                        <p:strVal val="hidden"/>
                                      </p:to>
                                    </p:set>
                                  </p:childTnLst>
                                </p:cTn>
                              </p:par>
                              <p:par>
                                <p:cTn id="159" presetID="42" presetClass="entr" presetSubtype="0" fill="hold" grpId="0" nodeType="withEffect">
                                  <p:stCondLst>
                                    <p:cond delay="0"/>
                                  </p:stCondLst>
                                  <p:childTnLst>
                                    <p:set>
                                      <p:cBhvr>
                                        <p:cTn id="160" dur="1" fill="hold">
                                          <p:stCondLst>
                                            <p:cond delay="0"/>
                                          </p:stCondLst>
                                        </p:cTn>
                                        <p:tgtEl>
                                          <p:spTgt spid="15"/>
                                        </p:tgtEl>
                                        <p:attrNameLst>
                                          <p:attrName>style.visibility</p:attrName>
                                        </p:attrNameLst>
                                      </p:cBhvr>
                                      <p:to>
                                        <p:strVal val="visible"/>
                                      </p:to>
                                    </p:set>
                                    <p:animEffect transition="in" filter="fade">
                                      <p:cBhvr>
                                        <p:cTn id="161" dur="1000"/>
                                        <p:tgtEl>
                                          <p:spTgt spid="15"/>
                                        </p:tgtEl>
                                      </p:cBhvr>
                                    </p:animEffect>
                                    <p:anim calcmode="lin" valueType="num">
                                      <p:cBhvr>
                                        <p:cTn id="162" dur="1000" fill="hold"/>
                                        <p:tgtEl>
                                          <p:spTgt spid="15"/>
                                        </p:tgtEl>
                                        <p:attrNameLst>
                                          <p:attrName>ppt_x</p:attrName>
                                        </p:attrNameLst>
                                      </p:cBhvr>
                                      <p:tavLst>
                                        <p:tav tm="0">
                                          <p:val>
                                            <p:strVal val="#ppt_x"/>
                                          </p:val>
                                        </p:tav>
                                        <p:tav tm="100000">
                                          <p:val>
                                            <p:strVal val="#ppt_x"/>
                                          </p:val>
                                        </p:tav>
                                      </p:tavLst>
                                    </p:anim>
                                    <p:anim calcmode="lin" valueType="num">
                                      <p:cBhvr>
                                        <p:cTn id="163" dur="1000" fill="hold"/>
                                        <p:tgtEl>
                                          <p:spTgt spid="15"/>
                                        </p:tgtEl>
                                        <p:attrNameLst>
                                          <p:attrName>ppt_y</p:attrName>
                                        </p:attrNameLst>
                                      </p:cBhvr>
                                      <p:tavLst>
                                        <p:tav tm="0">
                                          <p:val>
                                            <p:strVal val="#ppt_y+.1"/>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20">
                                            <p:bg/>
                                          </p:spTgt>
                                        </p:tgtEl>
                                        <p:attrNameLst>
                                          <p:attrName>style.visibility</p:attrName>
                                        </p:attrNameLst>
                                      </p:cBhvr>
                                      <p:to>
                                        <p:strVal val="visible"/>
                                      </p:to>
                                    </p:set>
                                    <p:anim calcmode="lin" valueType="num">
                                      <p:cBhvr additive="base">
                                        <p:cTn id="166" dur="500" fill="hold"/>
                                        <p:tgtEl>
                                          <p:spTgt spid="20">
                                            <p:bg/>
                                          </p:spTgt>
                                        </p:tgtEl>
                                        <p:attrNameLst>
                                          <p:attrName>ppt_x</p:attrName>
                                        </p:attrNameLst>
                                      </p:cBhvr>
                                      <p:tavLst>
                                        <p:tav tm="0">
                                          <p:val>
                                            <p:strVal val="#ppt_x"/>
                                          </p:val>
                                        </p:tav>
                                        <p:tav tm="100000">
                                          <p:val>
                                            <p:strVal val="#ppt_x"/>
                                          </p:val>
                                        </p:tav>
                                      </p:tavLst>
                                    </p:anim>
                                    <p:anim calcmode="lin" valueType="num">
                                      <p:cBhvr additive="base">
                                        <p:cTn id="167" dur="500" fill="hold"/>
                                        <p:tgtEl>
                                          <p:spTgt spid="20">
                                            <p:bg/>
                                          </p:spTgt>
                                        </p:tgtEl>
                                        <p:attrNameLst>
                                          <p:attrName>ppt_y</p:attrName>
                                        </p:attrNameLst>
                                      </p:cBhvr>
                                      <p:tavLst>
                                        <p:tav tm="0">
                                          <p:val>
                                            <p:strVal val="1+#ppt_h/2"/>
                                          </p:val>
                                        </p:tav>
                                        <p:tav tm="100000">
                                          <p:val>
                                            <p:strVal val="#ppt_y"/>
                                          </p:val>
                                        </p:tav>
                                      </p:tavLst>
                                    </p:anim>
                                  </p:childTnLst>
                                </p:cTn>
                              </p:par>
                              <p:par>
                                <p:cTn id="168" presetID="42" presetClass="entr" presetSubtype="0" fill="hold" nodeType="withEffect">
                                  <p:stCondLst>
                                    <p:cond delay="0"/>
                                  </p:stCondLst>
                                  <p:childTnLst>
                                    <p:set>
                                      <p:cBhvr>
                                        <p:cTn id="169" dur="1" fill="hold">
                                          <p:stCondLst>
                                            <p:cond delay="0"/>
                                          </p:stCondLst>
                                        </p:cTn>
                                        <p:tgtEl>
                                          <p:spTgt spid="20">
                                            <p:txEl>
                                              <p:pRg st="0" end="0"/>
                                            </p:txEl>
                                          </p:spTgt>
                                        </p:tgtEl>
                                        <p:attrNameLst>
                                          <p:attrName>style.visibility</p:attrName>
                                        </p:attrNameLst>
                                      </p:cBhvr>
                                      <p:to>
                                        <p:strVal val="visible"/>
                                      </p:to>
                                    </p:set>
                                    <p:animEffect transition="in" filter="fade">
                                      <p:cBhvr>
                                        <p:cTn id="170" dur="1000"/>
                                        <p:tgtEl>
                                          <p:spTgt spid="20">
                                            <p:txEl>
                                              <p:pRg st="0" end="0"/>
                                            </p:txEl>
                                          </p:spTgt>
                                        </p:tgtEl>
                                      </p:cBhvr>
                                    </p:animEffect>
                                    <p:anim calcmode="lin" valueType="num">
                                      <p:cBhvr>
                                        <p:cTn id="171"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72"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0"/>
                                  </p:stCondLst>
                                  <p:childTnLst>
                                    <p:set>
                                      <p:cBhvr>
                                        <p:cTn id="174" dur="1" fill="hold">
                                          <p:stCondLst>
                                            <p:cond delay="0"/>
                                          </p:stCondLst>
                                        </p:cTn>
                                        <p:tgtEl>
                                          <p:spTgt spid="20">
                                            <p:txEl>
                                              <p:pRg st="2" end="2"/>
                                            </p:txEl>
                                          </p:spTgt>
                                        </p:tgtEl>
                                        <p:attrNameLst>
                                          <p:attrName>style.visibility</p:attrName>
                                        </p:attrNameLst>
                                      </p:cBhvr>
                                      <p:to>
                                        <p:strVal val="visible"/>
                                      </p:to>
                                    </p:set>
                                    <p:animEffect transition="in" filter="fade">
                                      <p:cBhvr>
                                        <p:cTn id="175" dur="1000"/>
                                        <p:tgtEl>
                                          <p:spTgt spid="20">
                                            <p:txEl>
                                              <p:pRg st="2" end="2"/>
                                            </p:txEl>
                                          </p:spTgt>
                                        </p:tgtEl>
                                      </p:cBhvr>
                                    </p:animEffect>
                                    <p:anim calcmode="lin" valueType="num">
                                      <p:cBhvr>
                                        <p:cTn id="176"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177" dur="1000" fill="hold"/>
                                        <p:tgtEl>
                                          <p:spTgt spid="2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uiExpand="1" build="p" animBg="1"/>
      <p:bldP spid="16" grpId="1" uiExpand="1" build="allAtOnce" animBg="1"/>
      <p:bldP spid="17" grpId="0" build="p" animBg="1"/>
      <p:bldP spid="17" grpId="1" build="allAtOnce" animBg="1"/>
      <p:bldP spid="18" grpId="0" build="p" animBg="1"/>
      <p:bldP spid="18" grpId="1" build="allAtOnce" animBg="1"/>
      <p:bldP spid="19" grpId="0" build="p" animBg="1"/>
      <p:bldP spid="19" grpId="1" build="allAtOnce" animBg="1"/>
      <p:bldP spid="20"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p:cNvGrpSpPr/>
          <p:nvPr/>
        </p:nvGrpSpPr>
        <p:grpSpPr>
          <a:xfrm>
            <a:off x="0" y="-58059"/>
            <a:ext cx="12192000" cy="6916059"/>
            <a:chOff x="0" y="-58058"/>
            <a:chExt cx="12192000" cy="6916058"/>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8" name="Rectangle 7"/>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4" name="Rectangle 2"/>
          <p:cNvSpPr txBox="1">
            <a:spLocks noChangeArrowheads="1"/>
          </p:cNvSpPr>
          <p:nvPr/>
        </p:nvSpPr>
        <p:spPr>
          <a:xfrm>
            <a:off x="1" y="899520"/>
            <a:ext cx="2191657"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b="1" dirty="0">
                <a:ea typeface="宋体" panose="02010600030101010101" pitchFamily="2" charset="-122"/>
              </a:rPr>
              <a:t>OUTLINE</a:t>
            </a:r>
          </a:p>
        </p:txBody>
      </p:sp>
      <p:graphicFrame>
        <p:nvGraphicFramePr>
          <p:cNvPr id="5" name="Diagram 4"/>
          <p:cNvGraphicFramePr/>
          <p:nvPr>
            <p:extLst>
              <p:ext uri="{D42A27DB-BD31-4B8C-83A1-F6EECF244321}">
                <p14:modId xmlns:p14="http://schemas.microsoft.com/office/powerpoint/2010/main" val="1428943587"/>
              </p:ext>
            </p:extLst>
          </p:nvPr>
        </p:nvGraphicFramePr>
        <p:xfrm>
          <a:off x="2050931" y="1447584"/>
          <a:ext cx="8915400" cy="5105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274715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2" name="Title 1"/>
          <p:cNvSpPr>
            <a:spLocks noGrp="1"/>
          </p:cNvSpPr>
          <p:nvPr>
            <p:ph type="title"/>
          </p:nvPr>
        </p:nvSpPr>
        <p:spPr>
          <a:xfrm>
            <a:off x="764583" y="2351411"/>
            <a:ext cx="10972800" cy="1143000"/>
          </a:xfrm>
        </p:spPr>
        <p:txBody>
          <a:bodyPr>
            <a:noAutofit/>
          </a:bodyPr>
          <a:lstStyle/>
          <a:p>
            <a:r>
              <a:rPr lang="en-GB" sz="19900" dirty="0">
                <a:solidFill>
                  <a:srgbClr val="002060"/>
                </a:solidFill>
              </a:rPr>
              <a:t>Work flow</a:t>
            </a:r>
            <a:endParaRPr lang="en-US" sz="19900" dirty="0">
              <a:solidFill>
                <a:srgbClr val="002060"/>
              </a:solidFill>
            </a:endParaRPr>
          </a:p>
        </p:txBody>
      </p:sp>
    </p:spTree>
    <p:extLst>
      <p:ext uri="{BB962C8B-B14F-4D97-AF65-F5344CB8AC3E}">
        <p14:creationId xmlns:p14="http://schemas.microsoft.com/office/powerpoint/2010/main" val="13739024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0" y="-58059"/>
            <a:ext cx="12192000" cy="6916059"/>
            <a:chOff x="0" y="-58058"/>
            <a:chExt cx="12192000" cy="6916058"/>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31" name="Rectangle 30"/>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pic>
        <p:nvPicPr>
          <p:cNvPr id="2052" name="Picture 4" descr="http://icons.iconarchive.com/icons/aha-soft/people/128/boss-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91" y="1484785"/>
            <a:ext cx="1440159" cy="10801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icons.iconarchive.com/icons/hopstarter/soft-scraps/128/Web-HTML-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5573" y="1415248"/>
            <a:ext cx="16256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59833" y="1628800"/>
            <a:ext cx="1920213"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Create Event</a:t>
            </a:r>
            <a:endParaRPr lang="en-GB" dirty="0"/>
          </a:p>
        </p:txBody>
      </p:sp>
      <p:pic>
        <p:nvPicPr>
          <p:cNvPr id="8" name="Picture 4" descr="http://icons.iconarchive.com/icons/hopstarter/soft-scraps/128/User-Administrator-Blu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8505" y="4617136"/>
            <a:ext cx="1056117" cy="7920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cons.iconarchive.com/icons/custom-icon-design/flatastic-2/128/ticket-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6160" y="1415247"/>
            <a:ext cx="16256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2052" idx="3"/>
            <a:endCxn id="6" idx="1"/>
          </p:cNvCxnSpPr>
          <p:nvPr/>
        </p:nvCxnSpPr>
        <p:spPr>
          <a:xfrm>
            <a:off x="1471950" y="2024845"/>
            <a:ext cx="78362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flipV="1">
            <a:off x="3881173" y="2024848"/>
            <a:ext cx="678656"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2054" idx="1"/>
          </p:cNvCxnSpPr>
          <p:nvPr/>
        </p:nvCxnSpPr>
        <p:spPr>
          <a:xfrm>
            <a:off x="6480046" y="2024844"/>
            <a:ext cx="105611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215279" y="2924944"/>
            <a:ext cx="1921283"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Purchase</a:t>
            </a:r>
            <a:endParaRPr lang="en-GB" dirty="0"/>
          </a:p>
        </p:txBody>
      </p:sp>
      <p:cxnSp>
        <p:nvCxnSpPr>
          <p:cNvPr id="17" name="Straight Arrow Connector 16"/>
          <p:cNvCxnSpPr>
            <a:stCxn id="15" idx="0"/>
            <a:endCxn id="2054" idx="3"/>
          </p:cNvCxnSpPr>
          <p:nvPr/>
        </p:nvCxnSpPr>
        <p:spPr>
          <a:xfrm flipH="1" flipV="1">
            <a:off x="9161764" y="2024845"/>
            <a:ext cx="1014159" cy="900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0"/>
            <a:endCxn id="15" idx="2"/>
          </p:cNvCxnSpPr>
          <p:nvPr/>
        </p:nvCxnSpPr>
        <p:spPr>
          <a:xfrm flipH="1" flipV="1">
            <a:off x="10175923" y="3429001"/>
            <a:ext cx="960641" cy="11881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3" name="Picture 8" descr="http://icons.iconarchive.com/icons/jonathan-rey/devices-pack-3/128/Smartphone-Android-Jelly-Bean-Sony-Xperia-Z-Front-Back-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4564" y="5514887"/>
            <a:ext cx="16256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a:stCxn id="2054" idx="2"/>
            <a:endCxn id="23" idx="0"/>
          </p:cNvCxnSpPr>
          <p:nvPr/>
        </p:nvCxnSpPr>
        <p:spPr>
          <a:xfrm>
            <a:off x="8348962" y="2634448"/>
            <a:ext cx="78404" cy="28804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536163" y="3585415"/>
            <a:ext cx="1536171" cy="379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Store</a:t>
            </a:r>
            <a:endParaRPr lang="en-GB" dirty="0"/>
          </a:p>
        </p:txBody>
      </p:sp>
      <p:sp>
        <p:nvSpPr>
          <p:cNvPr id="24" name="Rectangle 23"/>
          <p:cNvSpPr/>
          <p:nvPr/>
        </p:nvSpPr>
        <p:spPr>
          <a:xfrm>
            <a:off x="4847861" y="5764443"/>
            <a:ext cx="2016224"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Write Ticket</a:t>
            </a:r>
            <a:endParaRPr lang="en-GB" dirty="0"/>
          </a:p>
        </p:txBody>
      </p:sp>
      <p:pic>
        <p:nvPicPr>
          <p:cNvPr id="2056" name="Picture 8" descr="http://icons.iconarchive.com/icons/icons8/ios7/128/Cinema-Ticket-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5573" y="5514887"/>
            <a:ext cx="16256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a:stCxn id="23" idx="1"/>
            <a:endCxn id="24" idx="3"/>
          </p:cNvCxnSpPr>
          <p:nvPr/>
        </p:nvCxnSpPr>
        <p:spPr>
          <a:xfrm flipH="1" flipV="1">
            <a:off x="6864089" y="6124487"/>
            <a:ext cx="750479"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48" name="Straight Arrow Connector 2047"/>
          <p:cNvCxnSpPr>
            <a:stCxn id="24" idx="1"/>
            <a:endCxn id="2056" idx="3"/>
          </p:cNvCxnSpPr>
          <p:nvPr/>
        </p:nvCxnSpPr>
        <p:spPr>
          <a:xfrm flipH="1">
            <a:off x="3881173" y="6124483"/>
            <a:ext cx="96668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58" name="Curved Connector 2057"/>
          <p:cNvCxnSpPr>
            <a:stCxn id="8" idx="2"/>
            <a:endCxn id="23" idx="3"/>
          </p:cNvCxnSpPr>
          <p:nvPr/>
        </p:nvCxnSpPr>
        <p:spPr>
          <a:xfrm rot="5400000">
            <a:off x="9830736" y="4818655"/>
            <a:ext cx="715263" cy="1896396"/>
          </a:xfrm>
          <a:prstGeom prst="curvedConnector2">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43" name="Picture 14" descr="http://icons.iconarchive.com/icons/jonathan-rey/devices-pack-3/128/Smartphone-Android-Jelly-Bean-Samsung-Galaxy-S4-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973" y="3533566"/>
            <a:ext cx="16256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p:cNvSpPr/>
          <p:nvPr/>
        </p:nvSpPr>
        <p:spPr>
          <a:xfrm>
            <a:off x="3407701" y="3812135"/>
            <a:ext cx="1728192" cy="662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Check-in</a:t>
            </a:r>
            <a:endParaRPr lang="en-GB" dirty="0"/>
          </a:p>
        </p:txBody>
      </p:sp>
      <p:cxnSp>
        <p:nvCxnSpPr>
          <p:cNvPr id="2061" name="Straight Arrow Connector 2060"/>
          <p:cNvCxnSpPr>
            <a:stCxn id="2052" idx="2"/>
            <a:endCxn id="43" idx="0"/>
          </p:cNvCxnSpPr>
          <p:nvPr/>
        </p:nvCxnSpPr>
        <p:spPr>
          <a:xfrm>
            <a:off x="751869" y="2564907"/>
            <a:ext cx="690904" cy="9686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63" name="Straight Arrow Connector 2062"/>
          <p:cNvCxnSpPr>
            <a:stCxn id="43" idx="3"/>
          </p:cNvCxnSpPr>
          <p:nvPr/>
        </p:nvCxnSpPr>
        <p:spPr>
          <a:xfrm flipV="1">
            <a:off x="2255573" y="4143168"/>
            <a:ext cx="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65" name="Straight Arrow Connector 2064"/>
          <p:cNvCxnSpPr>
            <a:stCxn id="43" idx="3"/>
            <a:endCxn id="2059" idx="1"/>
          </p:cNvCxnSpPr>
          <p:nvPr/>
        </p:nvCxnSpPr>
        <p:spPr>
          <a:xfrm>
            <a:off x="2255573" y="4143165"/>
            <a:ext cx="115212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72" name="Curved Connector 2071"/>
          <p:cNvCxnSpPr>
            <a:stCxn id="2056" idx="1"/>
            <a:endCxn id="2059" idx="2"/>
          </p:cNvCxnSpPr>
          <p:nvPr/>
        </p:nvCxnSpPr>
        <p:spPr>
          <a:xfrm rot="10800000" flipH="1">
            <a:off x="2255573" y="4474195"/>
            <a:ext cx="2016224" cy="1650288"/>
          </a:xfrm>
          <a:prstGeom prst="curvedConnector4">
            <a:avLst>
              <a:gd name="adj1" fmla="val -15117"/>
              <a:gd name="adj2" fmla="val 6847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4" name="Rectangle 2"/>
          <p:cNvSpPr txBox="1">
            <a:spLocks noChangeArrowheads="1"/>
          </p:cNvSpPr>
          <p:nvPr/>
        </p:nvSpPr>
        <p:spPr>
          <a:xfrm>
            <a:off x="0" y="758679"/>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dirty="0"/>
              <a:t>EVENT</a:t>
            </a:r>
            <a:endParaRPr lang="en-GB" sz="2400" b="1" dirty="0"/>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4693829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4"/>
                                        </p:tgtEl>
                                        <p:attrNameLst>
                                          <p:attrName>style.visibility</p:attrName>
                                        </p:attrNameLst>
                                      </p:cBhvr>
                                      <p:to>
                                        <p:strVal val="visible"/>
                                      </p:to>
                                    </p:set>
                                    <p:animEffect transition="in" filter="fade">
                                      <p:cBhvr>
                                        <p:cTn id="37" dur="500"/>
                                        <p:tgtEl>
                                          <p:spTgt spid="20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058"/>
                                        </p:tgtEl>
                                        <p:attrNameLst>
                                          <p:attrName>style.visibility</p:attrName>
                                        </p:attrNameLst>
                                      </p:cBhvr>
                                      <p:to>
                                        <p:strVal val="visible"/>
                                      </p:to>
                                    </p:set>
                                    <p:animEffect transition="in" filter="fade">
                                      <p:cBhvr>
                                        <p:cTn id="77" dur="500"/>
                                        <p:tgtEl>
                                          <p:spTgt spid="205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048"/>
                                        </p:tgtEl>
                                        <p:attrNameLst>
                                          <p:attrName>style.visibility</p:attrName>
                                        </p:attrNameLst>
                                      </p:cBhvr>
                                      <p:to>
                                        <p:strVal val="visible"/>
                                      </p:to>
                                    </p:set>
                                    <p:animEffect transition="in" filter="fade">
                                      <p:cBhvr>
                                        <p:cTn id="92" dur="500"/>
                                        <p:tgtEl>
                                          <p:spTgt spid="204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056"/>
                                        </p:tgtEl>
                                        <p:attrNameLst>
                                          <p:attrName>style.visibility</p:attrName>
                                        </p:attrNameLst>
                                      </p:cBhvr>
                                      <p:to>
                                        <p:strVal val="visible"/>
                                      </p:to>
                                    </p:set>
                                    <p:animEffect transition="in" filter="fade">
                                      <p:cBhvr>
                                        <p:cTn id="97" dur="500"/>
                                        <p:tgtEl>
                                          <p:spTgt spid="205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072"/>
                                        </p:tgtEl>
                                        <p:attrNameLst>
                                          <p:attrName>style.visibility</p:attrName>
                                        </p:attrNameLst>
                                      </p:cBhvr>
                                      <p:to>
                                        <p:strVal val="visible"/>
                                      </p:to>
                                    </p:set>
                                    <p:animEffect transition="in" filter="fade">
                                      <p:cBhvr>
                                        <p:cTn id="102" dur="500"/>
                                        <p:tgtEl>
                                          <p:spTgt spid="207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061"/>
                                        </p:tgtEl>
                                        <p:attrNameLst>
                                          <p:attrName>style.visibility</p:attrName>
                                        </p:attrNameLst>
                                      </p:cBhvr>
                                      <p:to>
                                        <p:strVal val="visible"/>
                                      </p:to>
                                    </p:set>
                                    <p:animEffect transition="in" filter="fade">
                                      <p:cBhvr>
                                        <p:cTn id="107" dur="500"/>
                                        <p:tgtEl>
                                          <p:spTgt spid="206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065"/>
                                        </p:tgtEl>
                                        <p:attrNameLst>
                                          <p:attrName>style.visibility</p:attrName>
                                        </p:attrNameLst>
                                      </p:cBhvr>
                                      <p:to>
                                        <p:strVal val="visible"/>
                                      </p:to>
                                    </p:set>
                                    <p:animEffect transition="in" filter="fade">
                                      <p:cBhvr>
                                        <p:cTn id="117" dur="500"/>
                                        <p:tgtEl>
                                          <p:spTgt spid="206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059"/>
                                        </p:tgtEl>
                                        <p:attrNameLst>
                                          <p:attrName>style.visibility</p:attrName>
                                        </p:attrNameLst>
                                      </p:cBhvr>
                                      <p:to>
                                        <p:strVal val="visible"/>
                                      </p:to>
                                    </p:set>
                                    <p:animEffect transition="in" filter="fade">
                                      <p:cBhvr>
                                        <p:cTn id="122"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2" grpId="0" animBg="1"/>
      <p:bldP spid="24" grpId="0" animBg="1"/>
      <p:bldP spid="20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2" name="Title 1"/>
          <p:cNvSpPr>
            <a:spLocks noGrp="1"/>
          </p:cNvSpPr>
          <p:nvPr>
            <p:ph type="title"/>
          </p:nvPr>
        </p:nvSpPr>
        <p:spPr>
          <a:xfrm>
            <a:off x="736418" y="3084777"/>
            <a:ext cx="5359583" cy="1280891"/>
          </a:xfrm>
        </p:spPr>
        <p:txBody>
          <a:bodyPr>
            <a:noAutofit/>
          </a:bodyPr>
          <a:lstStyle/>
          <a:p>
            <a:r>
              <a:rPr lang="en-GB" sz="16600" dirty="0">
                <a:ln w="0"/>
                <a:solidFill>
                  <a:srgbClr val="002060"/>
                </a:solidFill>
                <a:effectLst>
                  <a:reflection blurRad="6350" stA="53000" endA="300" endPos="35500" dir="5400000" sy="-90000" algn="bl" rotWithShape="0"/>
                </a:effectLst>
                <a:latin typeface="+mn-lt"/>
                <a:ea typeface="+mn-ea"/>
                <a:cs typeface="+mn-cs"/>
              </a:rPr>
              <a:t>Demo</a:t>
            </a:r>
            <a:endParaRPr lang="en-US" sz="16600" dirty="0">
              <a:ln w="0"/>
              <a:solidFill>
                <a:srgbClr val="002060"/>
              </a:solidFill>
              <a:effectLst>
                <a:reflection blurRad="6350" stA="53000" endA="300" endPos="35500" dir="5400000" sy="-90000" algn="bl" rotWithShape="0"/>
              </a:effectLst>
              <a:latin typeface="+mn-lt"/>
              <a:ea typeface="+mn-ea"/>
              <a:cs typeface="+mn-cs"/>
            </a:endParaRPr>
          </a:p>
        </p:txBody>
      </p:sp>
    </p:spTree>
    <p:extLst>
      <p:ext uri="{BB962C8B-B14F-4D97-AF65-F5344CB8AC3E}">
        <p14:creationId xmlns:p14="http://schemas.microsoft.com/office/powerpoint/2010/main" val="16880034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pic>
        <p:nvPicPr>
          <p:cNvPr id="9" name="Picture 4" descr="http://4.bp.blogspot.com/-dD-neMxSW5g/UFrd__JjeEI/AAAAAAAABUs/vCZ0uQl7Nj4/s1600/Ndef_record_detail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1975" y="2583546"/>
            <a:ext cx="7130027" cy="27813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OUR SOLUTION</a:t>
            </a:r>
            <a:endParaRPr lang="en-US" altLang="zh-CN" b="1" dirty="0">
              <a:ea typeface="宋体" panose="02010600030101010101" pitchFamily="2" charset="-122"/>
            </a:endParaRPr>
          </a:p>
        </p:txBody>
      </p:sp>
      <p:sp>
        <p:nvSpPr>
          <p:cNvPr id="11" name="Content Placeholder 2"/>
          <p:cNvSpPr txBox="1">
            <a:spLocks/>
          </p:cNvSpPr>
          <p:nvPr/>
        </p:nvSpPr>
        <p:spPr>
          <a:xfrm>
            <a:off x="384616" y="2583544"/>
            <a:ext cx="4404361" cy="13906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sz="3200" dirty="0">
                <a:solidFill>
                  <a:schemeClr val="bg1"/>
                </a:solidFill>
              </a:rPr>
              <a:t>Name Card: MIME </a:t>
            </a:r>
            <a:r>
              <a:rPr lang="en-GB" sz="3200" dirty="0" err="1">
                <a:solidFill>
                  <a:schemeClr val="bg1"/>
                </a:solidFill>
              </a:rPr>
              <a:t>Vcard</a:t>
            </a:r>
            <a:endParaRPr lang="en-GB" sz="3200" dirty="0">
              <a:solidFill>
                <a:schemeClr val="bg1"/>
              </a:solidFill>
            </a:endParaRPr>
          </a:p>
          <a:p>
            <a:endParaRPr lang="en-GB" sz="1200" dirty="0">
              <a:solidFill>
                <a:schemeClr val="bg1"/>
              </a:solidFill>
            </a:endParaRPr>
          </a:p>
          <a:p>
            <a:endParaRPr lang="en-US" sz="900" dirty="0">
              <a:solidFill>
                <a:schemeClr val="bg1"/>
              </a:solidFill>
            </a:endParaRPr>
          </a:p>
        </p:txBody>
      </p:sp>
      <p:sp>
        <p:nvSpPr>
          <p:cNvPr id="12" name="Rectangle 11"/>
          <p:cNvSpPr/>
          <p:nvPr/>
        </p:nvSpPr>
        <p:spPr>
          <a:xfrm>
            <a:off x="7826647" y="4850971"/>
            <a:ext cx="1963119" cy="513875"/>
          </a:xfrm>
          <a:prstGeom prst="rect">
            <a:avLst/>
          </a:prstGeom>
          <a:noFill/>
          <a:ln w="57150">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p:cNvSpPr/>
          <p:nvPr/>
        </p:nvSpPr>
        <p:spPr>
          <a:xfrm>
            <a:off x="10228884" y="4850971"/>
            <a:ext cx="1963119" cy="513875"/>
          </a:xfrm>
          <a:prstGeom prst="rect">
            <a:avLst/>
          </a:prstGeom>
          <a:noFill/>
          <a:ln w="5715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Content Placeholder 2"/>
          <p:cNvSpPr txBox="1">
            <a:spLocks/>
          </p:cNvSpPr>
          <p:nvPr/>
        </p:nvSpPr>
        <p:spPr>
          <a:xfrm>
            <a:off x="384614" y="4221345"/>
            <a:ext cx="4404361" cy="11434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sz="3200" dirty="0">
                <a:solidFill>
                  <a:schemeClr val="bg1"/>
                </a:solidFill>
              </a:rPr>
              <a:t>Event Ticket : TEXT</a:t>
            </a:r>
          </a:p>
          <a:p>
            <a:endParaRPr lang="en-GB" sz="1200" dirty="0">
              <a:solidFill>
                <a:schemeClr val="bg1"/>
              </a:solidFill>
            </a:endParaRPr>
          </a:p>
          <a:p>
            <a:endParaRPr lang="en-US" sz="900" dirty="0">
              <a:solidFill>
                <a:schemeClr val="bg1"/>
              </a:solidFill>
            </a:endParaRPr>
          </a:p>
        </p:txBody>
      </p:sp>
    </p:spTree>
    <p:extLst>
      <p:ext uri="{BB962C8B-B14F-4D97-AF65-F5344CB8AC3E}">
        <p14:creationId xmlns:p14="http://schemas.microsoft.com/office/powerpoint/2010/main" val="120178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32" presetClass="emph" presetSubtype="0" fill="hold" grpId="1" nodeType="afterEffect">
                                  <p:stCondLst>
                                    <p:cond delay="0"/>
                                  </p:stCondLst>
                                  <p:childTnLst>
                                    <p:animRot by="120000">
                                      <p:cBhvr>
                                        <p:cTn id="23" dur="100" fill="hold">
                                          <p:stCondLst>
                                            <p:cond delay="0"/>
                                          </p:stCondLst>
                                        </p:cTn>
                                        <p:tgtEl>
                                          <p:spTgt spid="12"/>
                                        </p:tgtEl>
                                        <p:attrNameLst>
                                          <p:attrName>r</p:attrName>
                                        </p:attrNameLst>
                                      </p:cBhvr>
                                    </p:animRot>
                                    <p:animRot by="-240000">
                                      <p:cBhvr>
                                        <p:cTn id="24" dur="200" fill="hold">
                                          <p:stCondLst>
                                            <p:cond delay="200"/>
                                          </p:stCondLst>
                                        </p:cTn>
                                        <p:tgtEl>
                                          <p:spTgt spid="12"/>
                                        </p:tgtEl>
                                        <p:attrNameLst>
                                          <p:attrName>r</p:attrName>
                                        </p:attrNameLst>
                                      </p:cBhvr>
                                    </p:animRot>
                                    <p:animRot by="240000">
                                      <p:cBhvr>
                                        <p:cTn id="25" dur="200" fill="hold">
                                          <p:stCondLst>
                                            <p:cond delay="400"/>
                                          </p:stCondLst>
                                        </p:cTn>
                                        <p:tgtEl>
                                          <p:spTgt spid="12"/>
                                        </p:tgtEl>
                                        <p:attrNameLst>
                                          <p:attrName>r</p:attrName>
                                        </p:attrNameLst>
                                      </p:cBhvr>
                                    </p:animRot>
                                    <p:animRot by="-240000">
                                      <p:cBhvr>
                                        <p:cTn id="26" dur="200" fill="hold">
                                          <p:stCondLst>
                                            <p:cond delay="600"/>
                                          </p:stCondLst>
                                        </p:cTn>
                                        <p:tgtEl>
                                          <p:spTgt spid="12"/>
                                        </p:tgtEl>
                                        <p:attrNameLst>
                                          <p:attrName>r</p:attrName>
                                        </p:attrNameLst>
                                      </p:cBhvr>
                                    </p:animRot>
                                    <p:animRot by="120000">
                                      <p:cBhvr>
                                        <p:cTn id="27" dur="200" fill="hold">
                                          <p:stCondLst>
                                            <p:cond delay="800"/>
                                          </p:stCondLst>
                                        </p:cTn>
                                        <p:tgtEl>
                                          <p:spTgt spid="12"/>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32" presetClass="emph" presetSubtype="0" fill="hold" grpId="1" nodeType="withEffect">
                                  <p:stCondLst>
                                    <p:cond delay="0"/>
                                  </p:stCondLst>
                                  <p:childTnLst>
                                    <p:animRot by="120000">
                                      <p:cBhvr>
                                        <p:cTn id="41" dur="100" fill="hold">
                                          <p:stCondLst>
                                            <p:cond delay="0"/>
                                          </p:stCondLst>
                                        </p:cTn>
                                        <p:tgtEl>
                                          <p:spTgt spid="15"/>
                                        </p:tgtEl>
                                        <p:attrNameLst>
                                          <p:attrName>r</p:attrName>
                                        </p:attrNameLst>
                                      </p:cBhvr>
                                    </p:animRot>
                                    <p:animRot by="-240000">
                                      <p:cBhvr>
                                        <p:cTn id="42" dur="200" fill="hold">
                                          <p:stCondLst>
                                            <p:cond delay="200"/>
                                          </p:stCondLst>
                                        </p:cTn>
                                        <p:tgtEl>
                                          <p:spTgt spid="15"/>
                                        </p:tgtEl>
                                        <p:attrNameLst>
                                          <p:attrName>r</p:attrName>
                                        </p:attrNameLst>
                                      </p:cBhvr>
                                    </p:animRot>
                                    <p:animRot by="240000">
                                      <p:cBhvr>
                                        <p:cTn id="43" dur="200" fill="hold">
                                          <p:stCondLst>
                                            <p:cond delay="400"/>
                                          </p:stCondLst>
                                        </p:cTn>
                                        <p:tgtEl>
                                          <p:spTgt spid="15"/>
                                        </p:tgtEl>
                                        <p:attrNameLst>
                                          <p:attrName>r</p:attrName>
                                        </p:attrNameLst>
                                      </p:cBhvr>
                                    </p:animRot>
                                    <p:animRot by="-240000">
                                      <p:cBhvr>
                                        <p:cTn id="44" dur="200" fill="hold">
                                          <p:stCondLst>
                                            <p:cond delay="600"/>
                                          </p:stCondLst>
                                        </p:cTn>
                                        <p:tgtEl>
                                          <p:spTgt spid="15"/>
                                        </p:tgtEl>
                                        <p:attrNameLst>
                                          <p:attrName>r</p:attrName>
                                        </p:attrNameLst>
                                      </p:cBhvr>
                                    </p:animRot>
                                    <p:animRot by="120000">
                                      <p:cBhvr>
                                        <p:cTn id="45"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5" grpId="0" animBg="1"/>
      <p:bldP spid="15" grpId="1"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Name Card</a:t>
            </a:r>
            <a:endParaRPr lang="en-US" altLang="zh-CN" b="1" dirty="0">
              <a:ea typeface="宋体" panose="02010600030101010101" pitchFamily="2" charset="-122"/>
            </a:endParaRPr>
          </a:p>
        </p:txBody>
      </p:sp>
      <p:sp>
        <p:nvSpPr>
          <p:cNvPr id="11" name="Content Placeholder 2"/>
          <p:cNvSpPr txBox="1">
            <a:spLocks/>
          </p:cNvSpPr>
          <p:nvPr/>
        </p:nvSpPr>
        <p:spPr>
          <a:xfrm>
            <a:off x="326069" y="1650419"/>
            <a:ext cx="11539859" cy="4727343"/>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900" dirty="0">
              <a:solidFill>
                <a:schemeClr val="bg1"/>
              </a:solidFill>
            </a:endParaRPr>
          </a:p>
        </p:txBody>
      </p:sp>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65717" y="1751496"/>
            <a:ext cx="4877481" cy="4258269"/>
          </a:xfrm>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1967" y="4163635"/>
            <a:ext cx="5381625" cy="2141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609600" y="1812320"/>
            <a:ext cx="2540000" cy="566057"/>
          </a:xfrm>
          <a:prstGeom prst="rect">
            <a:avLst/>
          </a:prstGeom>
          <a:no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ectangle 16"/>
          <p:cNvSpPr/>
          <p:nvPr/>
        </p:nvSpPr>
        <p:spPr>
          <a:xfrm>
            <a:off x="6498570" y="5708762"/>
            <a:ext cx="966788" cy="174627"/>
          </a:xfrm>
          <a:prstGeom prst="rect">
            <a:avLst/>
          </a:prstGeom>
          <a:no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Arrow Connector 15"/>
          <p:cNvCxnSpPr/>
          <p:nvPr/>
        </p:nvCxnSpPr>
        <p:spPr>
          <a:xfrm>
            <a:off x="3103109" y="2405310"/>
            <a:ext cx="3445747" cy="3443381"/>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sp>
        <p:nvSpPr>
          <p:cNvPr id="18" name="Rectangle 17"/>
          <p:cNvSpPr/>
          <p:nvPr/>
        </p:nvSpPr>
        <p:spPr>
          <a:xfrm>
            <a:off x="609600" y="2409372"/>
            <a:ext cx="3149600" cy="62411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490777" y="5527469"/>
            <a:ext cx="3278980" cy="20930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3619721" y="2984895"/>
            <a:ext cx="2889591" cy="2685579"/>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sp>
        <p:nvSpPr>
          <p:cNvPr id="25" name="Rectangle 24"/>
          <p:cNvSpPr/>
          <p:nvPr/>
        </p:nvSpPr>
        <p:spPr>
          <a:xfrm>
            <a:off x="587833" y="3055249"/>
            <a:ext cx="2848788" cy="52418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523249" y="4702491"/>
            <a:ext cx="629839" cy="20930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5" idx="3"/>
            <a:endCxn id="26" idx="1"/>
          </p:cNvCxnSpPr>
          <p:nvPr/>
        </p:nvCxnSpPr>
        <p:spPr>
          <a:xfrm>
            <a:off x="3436623" y="3317342"/>
            <a:ext cx="3086627" cy="1489803"/>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sp>
        <p:nvSpPr>
          <p:cNvPr id="31" name="Rectangle 30"/>
          <p:cNvSpPr/>
          <p:nvPr/>
        </p:nvSpPr>
        <p:spPr>
          <a:xfrm>
            <a:off x="587833" y="3579433"/>
            <a:ext cx="2848788" cy="58420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533359" y="5220991"/>
            <a:ext cx="2238033" cy="14637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1" idx="3"/>
            <a:endCxn id="32" idx="1"/>
          </p:cNvCxnSpPr>
          <p:nvPr/>
        </p:nvCxnSpPr>
        <p:spPr>
          <a:xfrm>
            <a:off x="3436620" y="3871535"/>
            <a:ext cx="3096736" cy="1422643"/>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sp>
        <p:nvSpPr>
          <p:cNvPr id="38" name="Rectangle 37"/>
          <p:cNvSpPr/>
          <p:nvPr/>
        </p:nvSpPr>
        <p:spPr>
          <a:xfrm>
            <a:off x="587832" y="4236348"/>
            <a:ext cx="3171368" cy="56425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533360" y="5010971"/>
            <a:ext cx="1256959" cy="19627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8" idx="3"/>
            <a:endCxn id="39" idx="1"/>
          </p:cNvCxnSpPr>
          <p:nvPr/>
        </p:nvCxnSpPr>
        <p:spPr>
          <a:xfrm>
            <a:off x="3759201" y="4518478"/>
            <a:ext cx="2774156" cy="590633"/>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sp>
        <p:nvSpPr>
          <p:cNvPr id="46" name="Rectangle 45"/>
          <p:cNvSpPr/>
          <p:nvPr/>
        </p:nvSpPr>
        <p:spPr>
          <a:xfrm>
            <a:off x="587832" y="4858649"/>
            <a:ext cx="3171368" cy="52418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511521" y="4852291"/>
            <a:ext cx="1930852" cy="20930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a:stCxn id="46" idx="3"/>
            <a:endCxn id="47" idx="1"/>
          </p:cNvCxnSpPr>
          <p:nvPr/>
        </p:nvCxnSpPr>
        <p:spPr>
          <a:xfrm flipV="1">
            <a:off x="3759200" y="4956944"/>
            <a:ext cx="2752320" cy="163799"/>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sp>
        <p:nvSpPr>
          <p:cNvPr id="53" name="Rectangle 52"/>
          <p:cNvSpPr/>
          <p:nvPr/>
        </p:nvSpPr>
        <p:spPr>
          <a:xfrm>
            <a:off x="587832" y="5391235"/>
            <a:ext cx="4831893" cy="59802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490779" y="5378733"/>
            <a:ext cx="5101955" cy="16966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p:cNvCxnSpPr>
            <a:stCxn id="53" idx="3"/>
            <a:endCxn id="54" idx="1"/>
          </p:cNvCxnSpPr>
          <p:nvPr/>
        </p:nvCxnSpPr>
        <p:spPr>
          <a:xfrm flipV="1">
            <a:off x="5419725" y="5463563"/>
            <a:ext cx="1071052" cy="226684"/>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graphicFrame>
        <p:nvGraphicFramePr>
          <p:cNvPr id="30" name="Table 29"/>
          <p:cNvGraphicFramePr>
            <a:graphicFrameLocks noGrp="1"/>
          </p:cNvGraphicFramePr>
          <p:nvPr>
            <p:extLst>
              <p:ext uri="{D42A27DB-BD31-4B8C-83A1-F6EECF244321}">
                <p14:modId xmlns:p14="http://schemas.microsoft.com/office/powerpoint/2010/main" val="4216406763"/>
              </p:ext>
            </p:extLst>
          </p:nvPr>
        </p:nvGraphicFramePr>
        <p:xfrm>
          <a:off x="6372947" y="1793192"/>
          <a:ext cx="5222614" cy="571500"/>
        </p:xfrm>
        <a:graphic>
          <a:graphicData uri="http://schemas.openxmlformats.org/drawingml/2006/table">
            <a:tbl>
              <a:tblPr firstRow="1" bandRow="1">
                <a:tableStyleId>{5C22544A-7EE6-4342-B048-85BDC9FD1C3A}</a:tableStyleId>
              </a:tblPr>
              <a:tblGrid>
                <a:gridCol w="2611307"/>
                <a:gridCol w="2611307"/>
              </a:tblGrid>
              <a:tr h="2971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t>Information</a:t>
                      </a:r>
                    </a:p>
                  </a:txBody>
                  <a:tcPr/>
                </a:tc>
                <a:tc>
                  <a:txBody>
                    <a:bodyPr/>
                    <a:lstStyle/>
                    <a:p>
                      <a:pPr algn="ctr"/>
                      <a:r>
                        <a:rPr lang="en-US" sz="1300" dirty="0" err="1" smtClean="0"/>
                        <a:t>Vcard</a:t>
                      </a:r>
                      <a:endParaRPr lang="en-US" sz="1300" dirty="0"/>
                    </a:p>
                  </a:txBody>
                  <a:tcPr/>
                </a:tc>
              </a:tr>
              <a:tr h="274320">
                <a:tc>
                  <a:txBody>
                    <a:bodyPr/>
                    <a:lstStyle/>
                    <a:p>
                      <a:pPr algn="ctr"/>
                      <a:r>
                        <a:rPr lang="en-US" sz="1200" dirty="0" err="1" smtClean="0"/>
                        <a:t>Tài</a:t>
                      </a:r>
                      <a:r>
                        <a:rPr lang="en-US" sz="1200" baseline="0" dirty="0" smtClean="0"/>
                        <a:t> </a:t>
                      </a:r>
                      <a:r>
                        <a:rPr lang="en-US" sz="1200" baseline="0" dirty="0" err="1" smtClean="0"/>
                        <a:t>Khoản</a:t>
                      </a:r>
                      <a:endParaRPr lang="en-US" sz="1200" dirty="0"/>
                    </a:p>
                  </a:txBody>
                  <a:tcPr/>
                </a:tc>
                <a:tc>
                  <a:txBody>
                    <a:bodyPr/>
                    <a:lstStyle/>
                    <a:p>
                      <a:pPr algn="ctr"/>
                      <a:r>
                        <a:rPr lang="en-US" sz="1200" dirty="0" smtClean="0"/>
                        <a:t>KEY</a:t>
                      </a:r>
                      <a:endParaRPr lang="en-US" sz="1200" dirty="0"/>
                    </a:p>
                  </a:txBody>
                  <a:tcPr/>
                </a:tc>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1246084465"/>
              </p:ext>
            </p:extLst>
          </p:nvPr>
        </p:nvGraphicFramePr>
        <p:xfrm>
          <a:off x="6375287" y="1751496"/>
          <a:ext cx="5222614" cy="845820"/>
        </p:xfrm>
        <a:graphic>
          <a:graphicData uri="http://schemas.openxmlformats.org/drawingml/2006/table">
            <a:tbl>
              <a:tblPr firstRow="1" bandRow="1">
                <a:tableStyleId>{5C22544A-7EE6-4342-B048-85BDC9FD1C3A}</a:tableStyleId>
              </a:tblPr>
              <a:tblGrid>
                <a:gridCol w="2611307"/>
                <a:gridCol w="2611307"/>
              </a:tblGrid>
              <a:tr h="2971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t>Information</a:t>
                      </a:r>
                    </a:p>
                  </a:txBody>
                  <a:tcPr/>
                </a:tc>
                <a:tc>
                  <a:txBody>
                    <a:bodyPr/>
                    <a:lstStyle/>
                    <a:p>
                      <a:pPr algn="ctr"/>
                      <a:r>
                        <a:rPr lang="en-US" sz="1300" dirty="0" err="1" smtClean="0"/>
                        <a:t>Vcard</a:t>
                      </a:r>
                      <a:endParaRPr lang="en-US" sz="1300" dirty="0"/>
                    </a:p>
                  </a:txBody>
                  <a:tcPr/>
                </a:tc>
              </a:tr>
              <a:tr h="274320">
                <a:tc>
                  <a:txBody>
                    <a:bodyPr/>
                    <a:lstStyle/>
                    <a:p>
                      <a:pPr algn="ctr"/>
                      <a:r>
                        <a:rPr lang="en-US" sz="1200" dirty="0" err="1" smtClean="0"/>
                        <a:t>Tài</a:t>
                      </a:r>
                      <a:r>
                        <a:rPr lang="en-US" sz="1200" baseline="0" dirty="0" smtClean="0"/>
                        <a:t> </a:t>
                      </a:r>
                      <a:r>
                        <a:rPr lang="en-US" sz="1200" baseline="0" dirty="0" err="1" smtClean="0"/>
                        <a:t>Khoản</a:t>
                      </a:r>
                      <a:endParaRPr lang="en-US" sz="1200" dirty="0"/>
                    </a:p>
                  </a:txBody>
                  <a:tcPr/>
                </a:tc>
                <a:tc>
                  <a:txBody>
                    <a:bodyPr/>
                    <a:lstStyle/>
                    <a:p>
                      <a:pPr algn="ctr"/>
                      <a:r>
                        <a:rPr lang="en-US" sz="1200" dirty="0" smtClean="0"/>
                        <a:t>KEY</a:t>
                      </a:r>
                      <a:endParaRPr lang="en-US" sz="1200" dirty="0"/>
                    </a:p>
                  </a:txBody>
                  <a:tcPr/>
                </a:tc>
              </a:tr>
              <a:tr h="274320">
                <a:tc>
                  <a:txBody>
                    <a:bodyPr/>
                    <a:lstStyle/>
                    <a:p>
                      <a:pPr algn="ctr"/>
                      <a:r>
                        <a:rPr lang="en-US" sz="1200" dirty="0" smtClean="0"/>
                        <a:t>Email</a:t>
                      </a:r>
                      <a:endParaRPr lang="en-US" sz="1200" dirty="0"/>
                    </a:p>
                  </a:txBody>
                  <a:tcPr/>
                </a:tc>
                <a:tc>
                  <a:txBody>
                    <a:bodyPr/>
                    <a:lstStyle/>
                    <a:p>
                      <a:pPr algn="ctr"/>
                      <a:r>
                        <a:rPr lang="en-US" sz="1200" dirty="0" smtClean="0"/>
                        <a:t>EMAIL,PREF,INTERNET</a:t>
                      </a:r>
                      <a:endParaRPr lang="en-US" sz="1200" dirty="0"/>
                    </a:p>
                  </a:txBody>
                  <a:tcPr/>
                </a:tc>
              </a:tr>
            </a:tbl>
          </a:graphicData>
        </a:graphic>
      </p:graphicFrame>
      <p:graphicFrame>
        <p:nvGraphicFramePr>
          <p:cNvPr id="49" name="Table 48"/>
          <p:cNvGraphicFramePr>
            <a:graphicFrameLocks noGrp="1"/>
          </p:cNvGraphicFramePr>
          <p:nvPr>
            <p:extLst>
              <p:ext uri="{D42A27DB-BD31-4B8C-83A1-F6EECF244321}">
                <p14:modId xmlns:p14="http://schemas.microsoft.com/office/powerpoint/2010/main" val="2725653157"/>
              </p:ext>
            </p:extLst>
          </p:nvPr>
        </p:nvGraphicFramePr>
        <p:xfrm>
          <a:off x="6359789" y="1751496"/>
          <a:ext cx="5222614" cy="1120140"/>
        </p:xfrm>
        <a:graphic>
          <a:graphicData uri="http://schemas.openxmlformats.org/drawingml/2006/table">
            <a:tbl>
              <a:tblPr firstRow="1" bandRow="1">
                <a:tableStyleId>{5C22544A-7EE6-4342-B048-85BDC9FD1C3A}</a:tableStyleId>
              </a:tblPr>
              <a:tblGrid>
                <a:gridCol w="2611307"/>
                <a:gridCol w="2611307"/>
              </a:tblGrid>
              <a:tr h="2971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t>Information</a:t>
                      </a:r>
                    </a:p>
                  </a:txBody>
                  <a:tcPr/>
                </a:tc>
                <a:tc>
                  <a:txBody>
                    <a:bodyPr/>
                    <a:lstStyle/>
                    <a:p>
                      <a:pPr algn="ctr"/>
                      <a:r>
                        <a:rPr lang="en-US" sz="1300" dirty="0" err="1" smtClean="0"/>
                        <a:t>Vcard</a:t>
                      </a:r>
                      <a:endParaRPr lang="en-US" sz="1300" dirty="0"/>
                    </a:p>
                  </a:txBody>
                  <a:tcPr/>
                </a:tc>
              </a:tr>
              <a:tr h="274320">
                <a:tc>
                  <a:txBody>
                    <a:bodyPr/>
                    <a:lstStyle/>
                    <a:p>
                      <a:pPr algn="ctr"/>
                      <a:r>
                        <a:rPr lang="en-US" sz="1200" dirty="0" err="1" smtClean="0"/>
                        <a:t>Tài</a:t>
                      </a:r>
                      <a:r>
                        <a:rPr lang="en-US" sz="1200" baseline="0" dirty="0" smtClean="0"/>
                        <a:t> </a:t>
                      </a:r>
                      <a:r>
                        <a:rPr lang="en-US" sz="1200" baseline="0" dirty="0" err="1" smtClean="0"/>
                        <a:t>Khoản</a:t>
                      </a:r>
                      <a:endParaRPr lang="en-US" sz="1200" dirty="0"/>
                    </a:p>
                  </a:txBody>
                  <a:tcPr/>
                </a:tc>
                <a:tc>
                  <a:txBody>
                    <a:bodyPr/>
                    <a:lstStyle/>
                    <a:p>
                      <a:pPr algn="ctr"/>
                      <a:r>
                        <a:rPr lang="en-US" sz="1200" dirty="0" smtClean="0"/>
                        <a:t>KEY</a:t>
                      </a:r>
                      <a:endParaRPr lang="en-US" sz="1200" dirty="0"/>
                    </a:p>
                  </a:txBody>
                  <a:tcPr/>
                </a:tc>
              </a:tr>
              <a:tr h="274320">
                <a:tc>
                  <a:txBody>
                    <a:bodyPr/>
                    <a:lstStyle/>
                    <a:p>
                      <a:pPr algn="ctr"/>
                      <a:r>
                        <a:rPr lang="en-US" sz="1200" dirty="0" smtClean="0"/>
                        <a:t>Email</a:t>
                      </a:r>
                      <a:endParaRPr lang="en-US" sz="1200" dirty="0"/>
                    </a:p>
                  </a:txBody>
                  <a:tcPr/>
                </a:tc>
                <a:tc>
                  <a:txBody>
                    <a:bodyPr/>
                    <a:lstStyle/>
                    <a:p>
                      <a:pPr algn="ctr"/>
                      <a:r>
                        <a:rPr lang="en-US" sz="1200" dirty="0" smtClean="0"/>
                        <a:t>EMAIL,PREF,INTERNET</a:t>
                      </a:r>
                      <a:endParaRPr lang="en-US" sz="1200" dirty="0"/>
                    </a:p>
                  </a:txBody>
                  <a:tcPr/>
                </a:tc>
              </a:tr>
              <a:tr h="274320">
                <a:tc>
                  <a:txBody>
                    <a:bodyPr/>
                    <a:lstStyle/>
                    <a:p>
                      <a:pPr algn="ctr"/>
                      <a:r>
                        <a:rPr lang="en-US" sz="1200" dirty="0" err="1" smtClean="0"/>
                        <a:t>Họ</a:t>
                      </a:r>
                      <a:r>
                        <a:rPr lang="en-US" sz="1200" dirty="0" smtClean="0"/>
                        <a:t> </a:t>
                      </a:r>
                      <a:r>
                        <a:rPr lang="en-US" sz="1200" dirty="0" err="1" smtClean="0"/>
                        <a:t>Tên</a:t>
                      </a:r>
                      <a:endParaRPr lang="en-US" sz="1200" dirty="0"/>
                    </a:p>
                  </a:txBody>
                  <a:tcPr/>
                </a:tc>
                <a:tc>
                  <a:txBody>
                    <a:bodyPr/>
                    <a:lstStyle/>
                    <a:p>
                      <a:pPr algn="ctr"/>
                      <a:r>
                        <a:rPr lang="en-US" sz="1200" dirty="0" smtClean="0"/>
                        <a:t>N</a:t>
                      </a:r>
                      <a:endParaRPr lang="en-US" sz="1200" dirty="0"/>
                    </a:p>
                  </a:txBody>
                  <a:tcPr/>
                </a:tc>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2849102606"/>
              </p:ext>
            </p:extLst>
          </p:nvPr>
        </p:nvGraphicFramePr>
        <p:xfrm>
          <a:off x="6375287" y="1751496"/>
          <a:ext cx="5222614" cy="1394460"/>
        </p:xfrm>
        <a:graphic>
          <a:graphicData uri="http://schemas.openxmlformats.org/drawingml/2006/table">
            <a:tbl>
              <a:tblPr firstRow="1" bandRow="1">
                <a:tableStyleId>{5C22544A-7EE6-4342-B048-85BDC9FD1C3A}</a:tableStyleId>
              </a:tblPr>
              <a:tblGrid>
                <a:gridCol w="2611307"/>
                <a:gridCol w="2611307"/>
              </a:tblGrid>
              <a:tr h="2971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t>Information</a:t>
                      </a:r>
                    </a:p>
                  </a:txBody>
                  <a:tcPr/>
                </a:tc>
                <a:tc>
                  <a:txBody>
                    <a:bodyPr/>
                    <a:lstStyle/>
                    <a:p>
                      <a:pPr algn="ctr"/>
                      <a:r>
                        <a:rPr lang="en-US" sz="1300" dirty="0" err="1" smtClean="0"/>
                        <a:t>Vcard</a:t>
                      </a:r>
                      <a:endParaRPr lang="en-US" sz="1300" dirty="0"/>
                    </a:p>
                  </a:txBody>
                  <a:tcPr/>
                </a:tc>
              </a:tr>
              <a:tr h="274320">
                <a:tc>
                  <a:txBody>
                    <a:bodyPr/>
                    <a:lstStyle/>
                    <a:p>
                      <a:pPr algn="ctr"/>
                      <a:r>
                        <a:rPr lang="en-US" sz="1200" dirty="0" err="1" smtClean="0"/>
                        <a:t>Tài</a:t>
                      </a:r>
                      <a:r>
                        <a:rPr lang="en-US" sz="1200" baseline="0" dirty="0" smtClean="0"/>
                        <a:t> </a:t>
                      </a:r>
                      <a:r>
                        <a:rPr lang="en-US" sz="1200" baseline="0" dirty="0" err="1" smtClean="0"/>
                        <a:t>Khoản</a:t>
                      </a:r>
                      <a:endParaRPr lang="en-US" sz="1200" dirty="0"/>
                    </a:p>
                  </a:txBody>
                  <a:tcPr/>
                </a:tc>
                <a:tc>
                  <a:txBody>
                    <a:bodyPr/>
                    <a:lstStyle/>
                    <a:p>
                      <a:pPr algn="ctr"/>
                      <a:r>
                        <a:rPr lang="en-US" sz="1200" dirty="0" smtClean="0"/>
                        <a:t>KEY</a:t>
                      </a:r>
                      <a:endParaRPr lang="en-US" sz="1200" dirty="0"/>
                    </a:p>
                  </a:txBody>
                  <a:tcPr/>
                </a:tc>
              </a:tr>
              <a:tr h="274320">
                <a:tc>
                  <a:txBody>
                    <a:bodyPr/>
                    <a:lstStyle/>
                    <a:p>
                      <a:pPr algn="ctr"/>
                      <a:r>
                        <a:rPr lang="en-US" sz="1200" dirty="0" smtClean="0"/>
                        <a:t>Email</a:t>
                      </a:r>
                      <a:endParaRPr lang="en-US" sz="1200" dirty="0"/>
                    </a:p>
                  </a:txBody>
                  <a:tcPr/>
                </a:tc>
                <a:tc>
                  <a:txBody>
                    <a:bodyPr/>
                    <a:lstStyle/>
                    <a:p>
                      <a:pPr algn="ctr"/>
                      <a:r>
                        <a:rPr lang="en-US" sz="1200" dirty="0" smtClean="0"/>
                        <a:t>EMAIL,PREF,INTERNET</a:t>
                      </a:r>
                      <a:endParaRPr lang="en-US" sz="1200" dirty="0"/>
                    </a:p>
                  </a:txBody>
                  <a:tcPr/>
                </a:tc>
              </a:tr>
              <a:tr h="274320">
                <a:tc>
                  <a:txBody>
                    <a:bodyPr/>
                    <a:lstStyle/>
                    <a:p>
                      <a:pPr algn="ctr"/>
                      <a:r>
                        <a:rPr lang="en-US" sz="1200" dirty="0" err="1" smtClean="0"/>
                        <a:t>Họ</a:t>
                      </a:r>
                      <a:r>
                        <a:rPr lang="en-US" sz="1200" dirty="0" smtClean="0"/>
                        <a:t> </a:t>
                      </a:r>
                      <a:r>
                        <a:rPr lang="en-US" sz="1200" dirty="0" err="1" smtClean="0"/>
                        <a:t>Tên</a:t>
                      </a:r>
                      <a:endParaRPr lang="en-US" sz="1200" dirty="0"/>
                    </a:p>
                  </a:txBody>
                  <a:tcPr/>
                </a:tc>
                <a:tc>
                  <a:txBody>
                    <a:bodyPr/>
                    <a:lstStyle/>
                    <a:p>
                      <a:pPr algn="ctr"/>
                      <a:r>
                        <a:rPr lang="en-US" sz="1200" dirty="0" smtClean="0"/>
                        <a:t>N</a:t>
                      </a:r>
                      <a:endParaRPr lang="en-US" sz="1200" dirty="0"/>
                    </a:p>
                  </a:txBody>
                  <a:tcPr/>
                </a:tc>
              </a:tr>
              <a:tr h="274320">
                <a:tc>
                  <a:txBody>
                    <a:bodyPr/>
                    <a:lstStyle/>
                    <a:p>
                      <a:pPr algn="ctr"/>
                      <a:r>
                        <a:rPr lang="en-US" sz="1200" dirty="0" err="1" smtClean="0"/>
                        <a:t>Số</a:t>
                      </a:r>
                      <a:r>
                        <a:rPr lang="en-US" sz="1200" baseline="0" dirty="0" smtClean="0"/>
                        <a:t> </a:t>
                      </a:r>
                      <a:r>
                        <a:rPr lang="en-US" sz="1200" baseline="0" dirty="0" err="1" smtClean="0"/>
                        <a:t>Điện</a:t>
                      </a:r>
                      <a:r>
                        <a:rPr lang="en-US" sz="1200" baseline="0" dirty="0" smtClean="0"/>
                        <a:t> </a:t>
                      </a:r>
                      <a:r>
                        <a:rPr lang="en-US" sz="1200" baseline="0" dirty="0" err="1" smtClean="0"/>
                        <a:t>Thoại</a:t>
                      </a:r>
                      <a:endParaRPr lang="en-US" sz="1200" dirty="0"/>
                    </a:p>
                  </a:txBody>
                  <a:tcPr/>
                </a:tc>
                <a:tc>
                  <a:txBody>
                    <a:bodyPr/>
                    <a:lstStyle/>
                    <a:p>
                      <a:pPr algn="ctr"/>
                      <a:r>
                        <a:rPr lang="en-US" sz="1200" dirty="0" smtClean="0"/>
                        <a:t>TEL;WORK;VOICE:</a:t>
                      </a:r>
                      <a:endParaRPr lang="en-US" sz="1200" dirty="0"/>
                    </a:p>
                  </a:txBody>
                  <a:tcPr/>
                </a:tc>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2044753390"/>
              </p:ext>
            </p:extLst>
          </p:nvPr>
        </p:nvGraphicFramePr>
        <p:xfrm>
          <a:off x="6367482" y="1735999"/>
          <a:ext cx="5222614" cy="1668780"/>
        </p:xfrm>
        <a:graphic>
          <a:graphicData uri="http://schemas.openxmlformats.org/drawingml/2006/table">
            <a:tbl>
              <a:tblPr firstRow="1" bandRow="1">
                <a:tableStyleId>{5C22544A-7EE6-4342-B048-85BDC9FD1C3A}</a:tableStyleId>
              </a:tblPr>
              <a:tblGrid>
                <a:gridCol w="2611307"/>
                <a:gridCol w="2611307"/>
              </a:tblGrid>
              <a:tr h="2971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t>Information</a:t>
                      </a:r>
                    </a:p>
                  </a:txBody>
                  <a:tcPr/>
                </a:tc>
                <a:tc>
                  <a:txBody>
                    <a:bodyPr/>
                    <a:lstStyle/>
                    <a:p>
                      <a:pPr algn="ctr"/>
                      <a:r>
                        <a:rPr lang="en-US" sz="1300" dirty="0" err="1" smtClean="0"/>
                        <a:t>Vcard</a:t>
                      </a:r>
                      <a:endParaRPr lang="en-US" sz="1300" dirty="0"/>
                    </a:p>
                  </a:txBody>
                  <a:tcPr/>
                </a:tc>
              </a:tr>
              <a:tr h="274320">
                <a:tc>
                  <a:txBody>
                    <a:bodyPr/>
                    <a:lstStyle/>
                    <a:p>
                      <a:pPr algn="ctr"/>
                      <a:r>
                        <a:rPr lang="en-US" sz="1200" dirty="0" err="1" smtClean="0"/>
                        <a:t>Tài</a:t>
                      </a:r>
                      <a:r>
                        <a:rPr lang="en-US" sz="1200" baseline="0" dirty="0" smtClean="0"/>
                        <a:t> </a:t>
                      </a:r>
                      <a:r>
                        <a:rPr lang="en-US" sz="1200" baseline="0" dirty="0" err="1" smtClean="0"/>
                        <a:t>Khoản</a:t>
                      </a:r>
                      <a:endParaRPr lang="en-US" sz="1200" dirty="0"/>
                    </a:p>
                  </a:txBody>
                  <a:tcPr/>
                </a:tc>
                <a:tc>
                  <a:txBody>
                    <a:bodyPr/>
                    <a:lstStyle/>
                    <a:p>
                      <a:pPr algn="ctr"/>
                      <a:r>
                        <a:rPr lang="en-US" sz="1200" dirty="0" smtClean="0"/>
                        <a:t>KEY</a:t>
                      </a:r>
                      <a:endParaRPr lang="en-US" sz="1200" dirty="0"/>
                    </a:p>
                  </a:txBody>
                  <a:tcPr/>
                </a:tc>
              </a:tr>
              <a:tr h="274320">
                <a:tc>
                  <a:txBody>
                    <a:bodyPr/>
                    <a:lstStyle/>
                    <a:p>
                      <a:pPr algn="ctr"/>
                      <a:r>
                        <a:rPr lang="en-US" sz="1200" dirty="0" smtClean="0"/>
                        <a:t>Email</a:t>
                      </a:r>
                      <a:endParaRPr lang="en-US" sz="1200" dirty="0"/>
                    </a:p>
                  </a:txBody>
                  <a:tcPr/>
                </a:tc>
                <a:tc>
                  <a:txBody>
                    <a:bodyPr/>
                    <a:lstStyle/>
                    <a:p>
                      <a:pPr algn="ctr"/>
                      <a:r>
                        <a:rPr lang="en-US" sz="1200" dirty="0" smtClean="0"/>
                        <a:t>EMAIL,PREF,INTERNET</a:t>
                      </a:r>
                      <a:endParaRPr lang="en-US" sz="1200" dirty="0"/>
                    </a:p>
                  </a:txBody>
                  <a:tcPr/>
                </a:tc>
              </a:tr>
              <a:tr h="274320">
                <a:tc>
                  <a:txBody>
                    <a:bodyPr/>
                    <a:lstStyle/>
                    <a:p>
                      <a:pPr algn="ctr"/>
                      <a:r>
                        <a:rPr lang="en-US" sz="1200" dirty="0" err="1" smtClean="0"/>
                        <a:t>Họ</a:t>
                      </a:r>
                      <a:r>
                        <a:rPr lang="en-US" sz="1200" dirty="0" smtClean="0"/>
                        <a:t> </a:t>
                      </a:r>
                      <a:r>
                        <a:rPr lang="en-US" sz="1200" dirty="0" err="1" smtClean="0"/>
                        <a:t>Tên</a:t>
                      </a:r>
                      <a:endParaRPr lang="en-US" sz="1200" dirty="0"/>
                    </a:p>
                  </a:txBody>
                  <a:tcPr/>
                </a:tc>
                <a:tc>
                  <a:txBody>
                    <a:bodyPr/>
                    <a:lstStyle/>
                    <a:p>
                      <a:pPr algn="ctr"/>
                      <a:r>
                        <a:rPr lang="en-US" sz="1200" dirty="0" smtClean="0"/>
                        <a:t>N</a:t>
                      </a:r>
                      <a:endParaRPr lang="en-US" sz="1200" dirty="0"/>
                    </a:p>
                  </a:txBody>
                  <a:tcPr/>
                </a:tc>
              </a:tr>
              <a:tr h="274320">
                <a:tc>
                  <a:txBody>
                    <a:bodyPr/>
                    <a:lstStyle/>
                    <a:p>
                      <a:pPr algn="ctr"/>
                      <a:r>
                        <a:rPr lang="en-US" sz="1200" dirty="0" err="1" smtClean="0"/>
                        <a:t>Số</a:t>
                      </a:r>
                      <a:r>
                        <a:rPr lang="en-US" sz="1200" baseline="0" dirty="0" smtClean="0"/>
                        <a:t> </a:t>
                      </a:r>
                      <a:r>
                        <a:rPr lang="en-US" sz="1200" baseline="0" dirty="0" err="1" smtClean="0"/>
                        <a:t>Điện</a:t>
                      </a:r>
                      <a:r>
                        <a:rPr lang="en-US" sz="1200" baseline="0" dirty="0" smtClean="0"/>
                        <a:t> </a:t>
                      </a:r>
                      <a:r>
                        <a:rPr lang="en-US" sz="1200" baseline="0" dirty="0" err="1" smtClean="0"/>
                        <a:t>Thoại</a:t>
                      </a:r>
                      <a:endParaRPr lang="en-US" sz="1200" dirty="0"/>
                    </a:p>
                  </a:txBody>
                  <a:tcPr/>
                </a:tc>
                <a:tc>
                  <a:txBody>
                    <a:bodyPr/>
                    <a:lstStyle/>
                    <a:p>
                      <a:pPr algn="ctr"/>
                      <a:r>
                        <a:rPr lang="en-US" sz="1200" dirty="0" smtClean="0"/>
                        <a:t>TEL;WORK;VOICE:</a:t>
                      </a:r>
                      <a:endParaRPr lang="en-US" sz="1200" dirty="0"/>
                    </a:p>
                  </a:txBody>
                  <a:tcPr/>
                </a:tc>
              </a:tr>
              <a:tr h="274320">
                <a:tc>
                  <a:txBody>
                    <a:bodyPr/>
                    <a:lstStyle/>
                    <a:p>
                      <a:pPr algn="ctr"/>
                      <a:r>
                        <a:rPr lang="en-US" sz="1200" dirty="0" err="1" smtClean="0"/>
                        <a:t>Nghề</a:t>
                      </a:r>
                      <a:r>
                        <a:rPr lang="en-US" sz="1200" baseline="0" dirty="0" smtClean="0"/>
                        <a:t> </a:t>
                      </a:r>
                      <a:r>
                        <a:rPr lang="en-US" sz="1200" baseline="0" dirty="0" err="1" smtClean="0"/>
                        <a:t>Nghiệp</a:t>
                      </a:r>
                      <a:endParaRPr lang="en-US" sz="1200" dirty="0"/>
                    </a:p>
                  </a:txBody>
                  <a:tcPr/>
                </a:tc>
                <a:tc>
                  <a:txBody>
                    <a:bodyPr/>
                    <a:lstStyle/>
                    <a:p>
                      <a:pPr algn="ctr"/>
                      <a:r>
                        <a:rPr lang="en-US" sz="1200" dirty="0" smtClean="0"/>
                        <a:t>TITLE</a:t>
                      </a:r>
                      <a:endParaRPr lang="en-US" sz="1200" dirty="0"/>
                    </a:p>
                  </a:txBody>
                  <a:tcPr/>
                </a:tc>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3222075521"/>
              </p:ext>
            </p:extLst>
          </p:nvPr>
        </p:nvGraphicFramePr>
        <p:xfrm>
          <a:off x="6372649" y="1732601"/>
          <a:ext cx="5222614" cy="1943100"/>
        </p:xfrm>
        <a:graphic>
          <a:graphicData uri="http://schemas.openxmlformats.org/drawingml/2006/table">
            <a:tbl>
              <a:tblPr firstRow="1" bandRow="1">
                <a:tableStyleId>{5C22544A-7EE6-4342-B048-85BDC9FD1C3A}</a:tableStyleId>
              </a:tblPr>
              <a:tblGrid>
                <a:gridCol w="2611307"/>
                <a:gridCol w="2611307"/>
              </a:tblGrid>
              <a:tr h="2971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t>Information</a:t>
                      </a:r>
                    </a:p>
                  </a:txBody>
                  <a:tcPr/>
                </a:tc>
                <a:tc>
                  <a:txBody>
                    <a:bodyPr/>
                    <a:lstStyle/>
                    <a:p>
                      <a:pPr algn="ctr"/>
                      <a:r>
                        <a:rPr lang="en-US" sz="1300" dirty="0" err="1" smtClean="0"/>
                        <a:t>Vcard</a:t>
                      </a:r>
                      <a:endParaRPr lang="en-US" sz="1300" dirty="0"/>
                    </a:p>
                  </a:txBody>
                  <a:tcPr/>
                </a:tc>
              </a:tr>
              <a:tr h="274320">
                <a:tc>
                  <a:txBody>
                    <a:bodyPr/>
                    <a:lstStyle/>
                    <a:p>
                      <a:pPr algn="ctr"/>
                      <a:r>
                        <a:rPr lang="en-US" sz="1200" dirty="0" err="1" smtClean="0"/>
                        <a:t>Tài</a:t>
                      </a:r>
                      <a:r>
                        <a:rPr lang="en-US" sz="1200" baseline="0" dirty="0" smtClean="0"/>
                        <a:t> </a:t>
                      </a:r>
                      <a:r>
                        <a:rPr lang="en-US" sz="1200" baseline="0" dirty="0" err="1" smtClean="0"/>
                        <a:t>Khoản</a:t>
                      </a:r>
                      <a:endParaRPr lang="en-US" sz="1200" dirty="0"/>
                    </a:p>
                  </a:txBody>
                  <a:tcPr/>
                </a:tc>
                <a:tc>
                  <a:txBody>
                    <a:bodyPr/>
                    <a:lstStyle/>
                    <a:p>
                      <a:pPr algn="ctr"/>
                      <a:r>
                        <a:rPr lang="en-US" sz="1200" dirty="0" smtClean="0"/>
                        <a:t>KEY</a:t>
                      </a:r>
                      <a:endParaRPr lang="en-US" sz="1200" dirty="0"/>
                    </a:p>
                  </a:txBody>
                  <a:tcPr/>
                </a:tc>
              </a:tr>
              <a:tr h="274320">
                <a:tc>
                  <a:txBody>
                    <a:bodyPr/>
                    <a:lstStyle/>
                    <a:p>
                      <a:pPr algn="ctr"/>
                      <a:r>
                        <a:rPr lang="en-US" sz="1200" dirty="0" smtClean="0"/>
                        <a:t>Email</a:t>
                      </a:r>
                      <a:endParaRPr lang="en-US" sz="1200" dirty="0"/>
                    </a:p>
                  </a:txBody>
                  <a:tcPr/>
                </a:tc>
                <a:tc>
                  <a:txBody>
                    <a:bodyPr/>
                    <a:lstStyle/>
                    <a:p>
                      <a:pPr algn="ctr"/>
                      <a:r>
                        <a:rPr lang="en-US" sz="1200" dirty="0" smtClean="0"/>
                        <a:t>EMAIL,PREF,INTERNET</a:t>
                      </a:r>
                      <a:endParaRPr lang="en-US" sz="1200" dirty="0"/>
                    </a:p>
                  </a:txBody>
                  <a:tcPr/>
                </a:tc>
              </a:tr>
              <a:tr h="274320">
                <a:tc>
                  <a:txBody>
                    <a:bodyPr/>
                    <a:lstStyle/>
                    <a:p>
                      <a:pPr algn="ctr"/>
                      <a:r>
                        <a:rPr lang="en-US" sz="1200" dirty="0" err="1" smtClean="0"/>
                        <a:t>Họ</a:t>
                      </a:r>
                      <a:r>
                        <a:rPr lang="en-US" sz="1200" dirty="0" smtClean="0"/>
                        <a:t> </a:t>
                      </a:r>
                      <a:r>
                        <a:rPr lang="en-US" sz="1200" dirty="0" err="1" smtClean="0"/>
                        <a:t>Tên</a:t>
                      </a:r>
                      <a:endParaRPr lang="en-US" sz="1200" dirty="0"/>
                    </a:p>
                  </a:txBody>
                  <a:tcPr/>
                </a:tc>
                <a:tc>
                  <a:txBody>
                    <a:bodyPr/>
                    <a:lstStyle/>
                    <a:p>
                      <a:pPr algn="ctr"/>
                      <a:r>
                        <a:rPr lang="en-US" sz="1200" dirty="0" smtClean="0"/>
                        <a:t>N</a:t>
                      </a:r>
                      <a:endParaRPr lang="en-US" sz="1200" dirty="0"/>
                    </a:p>
                  </a:txBody>
                  <a:tcPr/>
                </a:tc>
              </a:tr>
              <a:tr h="274320">
                <a:tc>
                  <a:txBody>
                    <a:bodyPr/>
                    <a:lstStyle/>
                    <a:p>
                      <a:pPr algn="ctr"/>
                      <a:r>
                        <a:rPr lang="en-US" sz="1200" dirty="0" err="1" smtClean="0"/>
                        <a:t>Số</a:t>
                      </a:r>
                      <a:r>
                        <a:rPr lang="en-US" sz="1200" baseline="0" dirty="0" smtClean="0"/>
                        <a:t> </a:t>
                      </a:r>
                      <a:r>
                        <a:rPr lang="en-US" sz="1200" baseline="0" dirty="0" err="1" smtClean="0"/>
                        <a:t>Điện</a:t>
                      </a:r>
                      <a:r>
                        <a:rPr lang="en-US" sz="1200" baseline="0" dirty="0" smtClean="0"/>
                        <a:t> </a:t>
                      </a:r>
                      <a:r>
                        <a:rPr lang="en-US" sz="1200" baseline="0" dirty="0" err="1" smtClean="0"/>
                        <a:t>Thoại</a:t>
                      </a:r>
                      <a:endParaRPr lang="en-US" sz="1200" dirty="0"/>
                    </a:p>
                  </a:txBody>
                  <a:tcPr/>
                </a:tc>
                <a:tc>
                  <a:txBody>
                    <a:bodyPr/>
                    <a:lstStyle/>
                    <a:p>
                      <a:pPr algn="ctr"/>
                      <a:r>
                        <a:rPr lang="en-US" sz="1200" dirty="0" smtClean="0"/>
                        <a:t>TEL;WORK;VOICE:</a:t>
                      </a:r>
                      <a:endParaRPr lang="en-US" sz="1200" dirty="0"/>
                    </a:p>
                  </a:txBody>
                  <a:tcPr/>
                </a:tc>
              </a:tr>
              <a:tr h="274320">
                <a:tc>
                  <a:txBody>
                    <a:bodyPr/>
                    <a:lstStyle/>
                    <a:p>
                      <a:pPr algn="ctr"/>
                      <a:r>
                        <a:rPr lang="en-US" sz="1200" dirty="0" err="1" smtClean="0"/>
                        <a:t>Nghề</a:t>
                      </a:r>
                      <a:r>
                        <a:rPr lang="en-US" sz="1200" baseline="0" dirty="0" smtClean="0"/>
                        <a:t> </a:t>
                      </a:r>
                      <a:r>
                        <a:rPr lang="en-US" sz="1200" baseline="0" dirty="0" err="1" smtClean="0"/>
                        <a:t>Nghiệp</a:t>
                      </a:r>
                      <a:endParaRPr lang="en-US" sz="1200" dirty="0"/>
                    </a:p>
                  </a:txBody>
                  <a:tcPr/>
                </a:tc>
                <a:tc>
                  <a:txBody>
                    <a:bodyPr/>
                    <a:lstStyle/>
                    <a:p>
                      <a:pPr algn="ctr"/>
                      <a:r>
                        <a:rPr lang="en-US" sz="1200" dirty="0" smtClean="0"/>
                        <a:t>TITLE</a:t>
                      </a:r>
                      <a:endParaRPr lang="en-US" sz="1200" dirty="0"/>
                    </a:p>
                  </a:txBody>
                  <a:tcPr/>
                </a:tc>
              </a:tr>
              <a:tr h="274320">
                <a:tc>
                  <a:txBody>
                    <a:bodyPr/>
                    <a:lstStyle/>
                    <a:p>
                      <a:pPr algn="ctr"/>
                      <a:r>
                        <a:rPr lang="en-US" sz="1200" dirty="0" err="1" smtClean="0"/>
                        <a:t>Công</a:t>
                      </a:r>
                      <a:r>
                        <a:rPr lang="en-US" sz="1200" baseline="0" dirty="0" smtClean="0"/>
                        <a:t> Ty</a:t>
                      </a:r>
                      <a:endParaRPr lang="en-US" sz="1200" dirty="0"/>
                    </a:p>
                  </a:txBody>
                  <a:tcPr/>
                </a:tc>
                <a:tc>
                  <a:txBody>
                    <a:bodyPr/>
                    <a:lstStyle/>
                    <a:p>
                      <a:pPr algn="ctr"/>
                      <a:r>
                        <a:rPr lang="en-US" sz="1200" dirty="0" smtClean="0"/>
                        <a:t>ORG</a:t>
                      </a:r>
                      <a:endParaRPr lang="en-US" sz="1200" dirty="0"/>
                    </a:p>
                  </a:txBody>
                  <a:tcPr/>
                </a:tc>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2642510708"/>
              </p:ext>
            </p:extLst>
          </p:nvPr>
        </p:nvGraphicFramePr>
        <p:xfrm>
          <a:off x="6375287" y="1718344"/>
          <a:ext cx="5222614" cy="2217420"/>
        </p:xfrm>
        <a:graphic>
          <a:graphicData uri="http://schemas.openxmlformats.org/drawingml/2006/table">
            <a:tbl>
              <a:tblPr firstRow="1" bandRow="1">
                <a:tableStyleId>{5C22544A-7EE6-4342-B048-85BDC9FD1C3A}</a:tableStyleId>
              </a:tblPr>
              <a:tblGrid>
                <a:gridCol w="2611307"/>
                <a:gridCol w="2611307"/>
              </a:tblGrid>
              <a:tr h="2971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t>Information</a:t>
                      </a:r>
                    </a:p>
                  </a:txBody>
                  <a:tcPr/>
                </a:tc>
                <a:tc>
                  <a:txBody>
                    <a:bodyPr/>
                    <a:lstStyle/>
                    <a:p>
                      <a:pPr algn="ctr"/>
                      <a:r>
                        <a:rPr lang="en-US" sz="1300" dirty="0" err="1" smtClean="0"/>
                        <a:t>Vcard</a:t>
                      </a:r>
                      <a:endParaRPr lang="en-US" sz="1300" dirty="0"/>
                    </a:p>
                  </a:txBody>
                  <a:tcPr/>
                </a:tc>
              </a:tr>
              <a:tr h="274320">
                <a:tc>
                  <a:txBody>
                    <a:bodyPr/>
                    <a:lstStyle/>
                    <a:p>
                      <a:pPr algn="ctr"/>
                      <a:r>
                        <a:rPr lang="en-US" sz="1200" dirty="0" err="1" smtClean="0"/>
                        <a:t>Tài</a:t>
                      </a:r>
                      <a:r>
                        <a:rPr lang="en-US" sz="1200" baseline="0" dirty="0" smtClean="0"/>
                        <a:t> </a:t>
                      </a:r>
                      <a:r>
                        <a:rPr lang="en-US" sz="1200" baseline="0" dirty="0" err="1" smtClean="0"/>
                        <a:t>Khoản</a:t>
                      </a:r>
                      <a:endParaRPr lang="en-US" sz="1200" dirty="0"/>
                    </a:p>
                  </a:txBody>
                  <a:tcPr/>
                </a:tc>
                <a:tc>
                  <a:txBody>
                    <a:bodyPr/>
                    <a:lstStyle/>
                    <a:p>
                      <a:pPr algn="ctr"/>
                      <a:r>
                        <a:rPr lang="en-US" sz="1200" dirty="0" smtClean="0"/>
                        <a:t>KEY</a:t>
                      </a:r>
                      <a:endParaRPr lang="en-US" sz="1200" dirty="0"/>
                    </a:p>
                  </a:txBody>
                  <a:tcPr/>
                </a:tc>
              </a:tr>
              <a:tr h="274320">
                <a:tc>
                  <a:txBody>
                    <a:bodyPr/>
                    <a:lstStyle/>
                    <a:p>
                      <a:pPr algn="ctr"/>
                      <a:r>
                        <a:rPr lang="en-US" sz="1200" dirty="0" smtClean="0"/>
                        <a:t>Email</a:t>
                      </a:r>
                      <a:endParaRPr lang="en-US" sz="1200" dirty="0"/>
                    </a:p>
                  </a:txBody>
                  <a:tcPr/>
                </a:tc>
                <a:tc>
                  <a:txBody>
                    <a:bodyPr/>
                    <a:lstStyle/>
                    <a:p>
                      <a:pPr algn="ctr"/>
                      <a:r>
                        <a:rPr lang="en-US" sz="1200" dirty="0" smtClean="0"/>
                        <a:t>EMAIL,PREF,INTERNET</a:t>
                      </a:r>
                      <a:endParaRPr lang="en-US" sz="1200" dirty="0"/>
                    </a:p>
                  </a:txBody>
                  <a:tcPr/>
                </a:tc>
              </a:tr>
              <a:tr h="274320">
                <a:tc>
                  <a:txBody>
                    <a:bodyPr/>
                    <a:lstStyle/>
                    <a:p>
                      <a:pPr algn="ctr"/>
                      <a:r>
                        <a:rPr lang="en-US" sz="1200" dirty="0" err="1" smtClean="0"/>
                        <a:t>Họ</a:t>
                      </a:r>
                      <a:r>
                        <a:rPr lang="en-US" sz="1200" dirty="0" smtClean="0"/>
                        <a:t> </a:t>
                      </a:r>
                      <a:r>
                        <a:rPr lang="en-US" sz="1200" dirty="0" err="1" smtClean="0"/>
                        <a:t>Tên</a:t>
                      </a:r>
                      <a:endParaRPr lang="en-US" sz="1200" dirty="0"/>
                    </a:p>
                  </a:txBody>
                  <a:tcPr/>
                </a:tc>
                <a:tc>
                  <a:txBody>
                    <a:bodyPr/>
                    <a:lstStyle/>
                    <a:p>
                      <a:pPr algn="ctr"/>
                      <a:r>
                        <a:rPr lang="en-US" sz="1200" dirty="0" smtClean="0"/>
                        <a:t>N</a:t>
                      </a:r>
                      <a:endParaRPr lang="en-US" sz="1200" dirty="0"/>
                    </a:p>
                  </a:txBody>
                  <a:tcPr/>
                </a:tc>
              </a:tr>
              <a:tr h="274320">
                <a:tc>
                  <a:txBody>
                    <a:bodyPr/>
                    <a:lstStyle/>
                    <a:p>
                      <a:pPr algn="ctr"/>
                      <a:r>
                        <a:rPr lang="en-US" sz="1200" dirty="0" err="1" smtClean="0"/>
                        <a:t>Số</a:t>
                      </a:r>
                      <a:r>
                        <a:rPr lang="en-US" sz="1200" baseline="0" dirty="0" smtClean="0"/>
                        <a:t> </a:t>
                      </a:r>
                      <a:r>
                        <a:rPr lang="en-US" sz="1200" baseline="0" dirty="0" err="1" smtClean="0"/>
                        <a:t>Điện</a:t>
                      </a:r>
                      <a:r>
                        <a:rPr lang="en-US" sz="1200" baseline="0" dirty="0" smtClean="0"/>
                        <a:t> </a:t>
                      </a:r>
                      <a:r>
                        <a:rPr lang="en-US" sz="1200" baseline="0" dirty="0" err="1" smtClean="0"/>
                        <a:t>Thoại</a:t>
                      </a:r>
                      <a:endParaRPr lang="en-US" sz="1200" dirty="0"/>
                    </a:p>
                  </a:txBody>
                  <a:tcPr/>
                </a:tc>
                <a:tc>
                  <a:txBody>
                    <a:bodyPr/>
                    <a:lstStyle/>
                    <a:p>
                      <a:pPr algn="ctr"/>
                      <a:r>
                        <a:rPr lang="en-US" sz="1200" dirty="0" smtClean="0"/>
                        <a:t>TEL;WORK;VOICE:</a:t>
                      </a:r>
                      <a:endParaRPr lang="en-US" sz="1200" dirty="0"/>
                    </a:p>
                  </a:txBody>
                  <a:tcPr/>
                </a:tc>
              </a:tr>
              <a:tr h="274320">
                <a:tc>
                  <a:txBody>
                    <a:bodyPr/>
                    <a:lstStyle/>
                    <a:p>
                      <a:pPr algn="ctr"/>
                      <a:r>
                        <a:rPr lang="en-US" sz="1200" dirty="0" err="1" smtClean="0"/>
                        <a:t>Nghề</a:t>
                      </a:r>
                      <a:r>
                        <a:rPr lang="en-US" sz="1200" baseline="0" dirty="0" smtClean="0"/>
                        <a:t> </a:t>
                      </a:r>
                      <a:r>
                        <a:rPr lang="en-US" sz="1200" baseline="0" dirty="0" err="1" smtClean="0"/>
                        <a:t>Nghiệp</a:t>
                      </a:r>
                      <a:endParaRPr lang="en-US" sz="1200" dirty="0"/>
                    </a:p>
                  </a:txBody>
                  <a:tcPr/>
                </a:tc>
                <a:tc>
                  <a:txBody>
                    <a:bodyPr/>
                    <a:lstStyle/>
                    <a:p>
                      <a:pPr algn="ctr"/>
                      <a:r>
                        <a:rPr lang="en-US" sz="1200" dirty="0" smtClean="0"/>
                        <a:t>TITLE</a:t>
                      </a:r>
                      <a:endParaRPr lang="en-US" sz="1200" dirty="0"/>
                    </a:p>
                  </a:txBody>
                  <a:tcPr/>
                </a:tc>
              </a:tr>
              <a:tr h="274320">
                <a:tc>
                  <a:txBody>
                    <a:bodyPr/>
                    <a:lstStyle/>
                    <a:p>
                      <a:pPr algn="ctr"/>
                      <a:r>
                        <a:rPr lang="en-US" sz="1200" dirty="0" err="1" smtClean="0"/>
                        <a:t>Công</a:t>
                      </a:r>
                      <a:r>
                        <a:rPr lang="en-US" sz="1200" baseline="0" dirty="0" smtClean="0"/>
                        <a:t> Ty</a:t>
                      </a:r>
                      <a:endParaRPr lang="en-US" sz="1200" dirty="0"/>
                    </a:p>
                  </a:txBody>
                  <a:tcPr/>
                </a:tc>
                <a:tc>
                  <a:txBody>
                    <a:bodyPr/>
                    <a:lstStyle/>
                    <a:p>
                      <a:pPr algn="ctr"/>
                      <a:r>
                        <a:rPr lang="en-US" sz="1200" dirty="0" smtClean="0"/>
                        <a:t>ORG</a:t>
                      </a:r>
                      <a:endParaRPr lang="en-US" sz="1200" dirty="0"/>
                    </a:p>
                  </a:txBody>
                  <a:tcPr/>
                </a:tc>
              </a:tr>
              <a:tr h="274320">
                <a:tc>
                  <a:txBody>
                    <a:bodyPr/>
                    <a:lstStyle/>
                    <a:p>
                      <a:pPr algn="ctr"/>
                      <a:r>
                        <a:rPr lang="en-US" sz="1200" dirty="0" err="1" smtClean="0"/>
                        <a:t>Địa</a:t>
                      </a:r>
                      <a:r>
                        <a:rPr lang="en-US" sz="1200" baseline="0" dirty="0" smtClean="0"/>
                        <a:t> </a:t>
                      </a:r>
                      <a:r>
                        <a:rPr lang="en-US" sz="1200" baseline="0" dirty="0" err="1" smtClean="0"/>
                        <a:t>Chỉ</a:t>
                      </a:r>
                      <a:endParaRPr lang="en-US" sz="1200" dirty="0"/>
                    </a:p>
                  </a:txBody>
                  <a:tcPr/>
                </a:tc>
                <a:tc>
                  <a:txBody>
                    <a:bodyPr/>
                    <a:lstStyle/>
                    <a:p>
                      <a:pPr algn="ctr"/>
                      <a:r>
                        <a:rPr lang="en-US" sz="1200" dirty="0" smtClean="0"/>
                        <a:t>ADR;WORK</a:t>
                      </a:r>
                      <a:endParaRPr lang="en-US" sz="1200" dirty="0"/>
                    </a:p>
                  </a:txBody>
                  <a:tcPr/>
                </a:tc>
              </a:tr>
            </a:tbl>
          </a:graphicData>
        </a:graphic>
      </p:graphicFrame>
    </p:spTree>
    <p:extLst>
      <p:ext uri="{BB962C8B-B14F-4D97-AF65-F5344CB8AC3E}">
        <p14:creationId xmlns:p14="http://schemas.microsoft.com/office/powerpoint/2010/main" val="37231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par>
                                <p:cTn id="13" presetID="14" presetClass="entr" presetSubtype="1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randombar(horizontal)">
                                      <p:cBhvr>
                                        <p:cTn id="15" dur="500"/>
                                        <p:tgtEl>
                                          <p:spTgt spid="1027"/>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heel(1)">
                                      <p:cBhvr>
                                        <p:cTn id="20" dur="1000"/>
                                        <p:tgtEl>
                                          <p:spTgt spid="1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500"/>
                            </p:stCondLst>
                            <p:childTnLst>
                              <p:par>
                                <p:cTn id="26" presetID="21"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heel(1)">
                                      <p:cBhvr>
                                        <p:cTn id="28" dur="1000"/>
                                        <p:tgtEl>
                                          <p:spTgt spid="17"/>
                                        </p:tgtEl>
                                      </p:cBhvr>
                                    </p:animEffect>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childTnLst>
                          </p:cTn>
                        </p:par>
                        <p:par>
                          <p:cTn id="46" fill="hold">
                            <p:stCondLst>
                              <p:cond delay="500"/>
                            </p:stCondLst>
                            <p:childTnLst>
                              <p:par>
                                <p:cTn id="47" presetID="21" presetClass="entr" presetSubtype="1"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heel(1)">
                                      <p:cBhvr>
                                        <p:cTn id="49" dur="1000"/>
                                        <p:tgtEl>
                                          <p:spTgt spid="18"/>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2000"/>
                            </p:stCondLst>
                            <p:childTnLst>
                              <p:par>
                                <p:cTn id="55" presetID="21" presetClass="entr" presetSubtype="1"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heel(1)">
                                      <p:cBhvr>
                                        <p:cTn id="57" dur="1000"/>
                                        <p:tgtEl>
                                          <p:spTgt spid="21"/>
                                        </p:tgtEl>
                                      </p:cBhvr>
                                    </p:animEffect>
                                  </p:childTnLst>
                                </p:cTn>
                              </p:par>
                            </p:childTnLst>
                          </p:cTn>
                        </p:par>
                        <p:par>
                          <p:cTn id="58" fill="hold">
                            <p:stCondLst>
                              <p:cond delay="3000"/>
                            </p:stCondLst>
                            <p:childTnLst>
                              <p:par>
                                <p:cTn id="59" presetID="10" presetClass="exit" presetSubtype="0" fill="hold" nodeType="afterEffect">
                                  <p:stCondLst>
                                    <p:cond delay="0"/>
                                  </p:stCondLst>
                                  <p:childTnLst>
                                    <p:animEffect transition="out" filter="fade">
                                      <p:cBhvr>
                                        <p:cTn id="60" dur="500"/>
                                        <p:tgtEl>
                                          <p:spTgt spid="30"/>
                                        </p:tgtEl>
                                      </p:cBhvr>
                                    </p:animEffect>
                                    <p:set>
                                      <p:cBhvr>
                                        <p:cTn id="61" dur="1" fill="hold">
                                          <p:stCondLst>
                                            <p:cond delay="499"/>
                                          </p:stCondLst>
                                        </p:cTn>
                                        <p:tgtEl>
                                          <p:spTgt spid="30"/>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18"/>
                                        </p:tgtEl>
                                      </p:cBhvr>
                                    </p:animEffect>
                                    <p:set>
                                      <p:cBhvr>
                                        <p:cTn id="69" dur="1" fill="hold">
                                          <p:stCondLst>
                                            <p:cond delay="499"/>
                                          </p:stCondLst>
                                        </p:cTn>
                                        <p:tgtEl>
                                          <p:spTgt spid="1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1"/>
                                        </p:tgtEl>
                                      </p:cBhvr>
                                    </p:animEffect>
                                    <p:set>
                                      <p:cBhvr>
                                        <p:cTn id="75" dur="1" fill="hold">
                                          <p:stCondLst>
                                            <p:cond delay="499"/>
                                          </p:stCondLst>
                                        </p:cTn>
                                        <p:tgtEl>
                                          <p:spTgt spid="21"/>
                                        </p:tgtEl>
                                        <p:attrNameLst>
                                          <p:attrName>style.visibility</p:attrName>
                                        </p:attrNameLst>
                                      </p:cBhvr>
                                      <p:to>
                                        <p:strVal val="hidden"/>
                                      </p:to>
                                    </p:set>
                                  </p:childTnLst>
                                </p:cTn>
                              </p:par>
                            </p:childTnLst>
                          </p:cTn>
                        </p:par>
                        <p:par>
                          <p:cTn id="76" fill="hold">
                            <p:stCondLst>
                              <p:cond delay="500"/>
                            </p:stCondLst>
                            <p:childTnLst>
                              <p:par>
                                <p:cTn id="77" presetID="21" presetClass="entr" presetSubtype="1"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heel(1)">
                                      <p:cBhvr>
                                        <p:cTn id="79" dur="1000"/>
                                        <p:tgtEl>
                                          <p:spTgt spid="25"/>
                                        </p:tgtEl>
                                      </p:cBhvr>
                                    </p:animEffect>
                                  </p:childTnLst>
                                </p:cTn>
                              </p:par>
                            </p:childTnLst>
                          </p:cTn>
                        </p:par>
                        <p:par>
                          <p:cTn id="80" fill="hold">
                            <p:stCondLst>
                              <p:cond delay="1500"/>
                            </p:stCondLst>
                            <p:childTnLst>
                              <p:par>
                                <p:cTn id="81" presetID="10" presetClass="entr" presetSubtype="0" fill="hold"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par>
                          <p:cTn id="84" fill="hold">
                            <p:stCondLst>
                              <p:cond delay="2000"/>
                            </p:stCondLst>
                            <p:childTnLst>
                              <p:par>
                                <p:cTn id="85" presetID="21" presetClass="entr" presetSubtype="1"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heel(1)">
                                      <p:cBhvr>
                                        <p:cTn id="87" dur="1000"/>
                                        <p:tgtEl>
                                          <p:spTgt spid="26"/>
                                        </p:tgtEl>
                                      </p:cBhvr>
                                    </p:animEffect>
                                  </p:childTnLst>
                                </p:cTn>
                              </p:par>
                            </p:childTnLst>
                          </p:cTn>
                        </p:par>
                        <p:par>
                          <p:cTn id="88" fill="hold">
                            <p:stCondLst>
                              <p:cond delay="3000"/>
                            </p:stCondLst>
                            <p:childTnLst>
                              <p:par>
                                <p:cTn id="89" presetID="10" presetClass="exit" presetSubtype="0" fill="hold" nodeType="afterEffect">
                                  <p:stCondLst>
                                    <p:cond delay="0"/>
                                  </p:stCondLst>
                                  <p:childTnLst>
                                    <p:animEffect transition="out" filter="fade">
                                      <p:cBhvr>
                                        <p:cTn id="90" dur="500"/>
                                        <p:tgtEl>
                                          <p:spTgt spid="45"/>
                                        </p:tgtEl>
                                      </p:cBhvr>
                                    </p:animEffect>
                                    <p:set>
                                      <p:cBhvr>
                                        <p:cTn id="91" dur="1" fill="hold">
                                          <p:stCondLst>
                                            <p:cond delay="499"/>
                                          </p:stCondLst>
                                        </p:cTn>
                                        <p:tgtEl>
                                          <p:spTgt spid="45"/>
                                        </p:tgtEl>
                                        <p:attrNameLst>
                                          <p:attrName>style.visibility</p:attrName>
                                        </p:attrNameLst>
                                      </p:cBhvr>
                                      <p:to>
                                        <p:strVal val="hidden"/>
                                      </p:to>
                                    </p:set>
                                  </p:childTnLst>
                                </p:cTn>
                              </p:par>
                              <p:par>
                                <p:cTn id="92" presetID="10" presetClass="entr" presetSubtype="0" fill="hold"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25"/>
                                        </p:tgtEl>
                                      </p:cBhvr>
                                    </p:animEffect>
                                    <p:set>
                                      <p:cBhvr>
                                        <p:cTn id="99" dur="1" fill="hold">
                                          <p:stCondLst>
                                            <p:cond delay="499"/>
                                          </p:stCondLst>
                                        </p:cTn>
                                        <p:tgtEl>
                                          <p:spTgt spid="2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27"/>
                                        </p:tgtEl>
                                      </p:cBhvr>
                                    </p:animEffect>
                                    <p:set>
                                      <p:cBhvr>
                                        <p:cTn id="102" dur="1" fill="hold">
                                          <p:stCondLst>
                                            <p:cond delay="499"/>
                                          </p:stCondLst>
                                        </p:cTn>
                                        <p:tgtEl>
                                          <p:spTgt spid="27"/>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26"/>
                                        </p:tgtEl>
                                      </p:cBhvr>
                                    </p:animEffect>
                                    <p:set>
                                      <p:cBhvr>
                                        <p:cTn id="105" dur="1" fill="hold">
                                          <p:stCondLst>
                                            <p:cond delay="499"/>
                                          </p:stCondLst>
                                        </p:cTn>
                                        <p:tgtEl>
                                          <p:spTgt spid="26"/>
                                        </p:tgtEl>
                                        <p:attrNameLst>
                                          <p:attrName>style.visibility</p:attrName>
                                        </p:attrNameLst>
                                      </p:cBhvr>
                                      <p:to>
                                        <p:strVal val="hidden"/>
                                      </p:to>
                                    </p:set>
                                  </p:childTnLst>
                                </p:cTn>
                              </p:par>
                            </p:childTnLst>
                          </p:cTn>
                        </p:par>
                        <p:par>
                          <p:cTn id="106" fill="hold">
                            <p:stCondLst>
                              <p:cond delay="500"/>
                            </p:stCondLst>
                            <p:childTnLst>
                              <p:par>
                                <p:cTn id="107" presetID="21" presetClass="entr" presetSubtype="1"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heel(1)">
                                      <p:cBhvr>
                                        <p:cTn id="109" dur="1000"/>
                                        <p:tgtEl>
                                          <p:spTgt spid="31"/>
                                        </p:tgtEl>
                                      </p:cBhvr>
                                    </p:animEffect>
                                  </p:childTnLst>
                                </p:cTn>
                              </p:par>
                            </p:childTnLst>
                          </p:cTn>
                        </p:par>
                        <p:par>
                          <p:cTn id="110" fill="hold">
                            <p:stCondLst>
                              <p:cond delay="1500"/>
                            </p:stCondLst>
                            <p:childTnLst>
                              <p:par>
                                <p:cTn id="111" presetID="10" presetClass="entr" presetSubtype="0" fill="hold" nodeType="after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500"/>
                                        <p:tgtEl>
                                          <p:spTgt spid="33"/>
                                        </p:tgtEl>
                                      </p:cBhvr>
                                    </p:animEffect>
                                  </p:childTnLst>
                                </p:cTn>
                              </p:par>
                            </p:childTnLst>
                          </p:cTn>
                        </p:par>
                        <p:par>
                          <p:cTn id="114" fill="hold">
                            <p:stCondLst>
                              <p:cond delay="2000"/>
                            </p:stCondLst>
                            <p:childTnLst>
                              <p:par>
                                <p:cTn id="115" presetID="21" presetClass="entr" presetSubtype="1" fill="hold" grpId="0" nodeType="after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wheel(1)">
                                      <p:cBhvr>
                                        <p:cTn id="117" dur="1000"/>
                                        <p:tgtEl>
                                          <p:spTgt spid="32"/>
                                        </p:tgtEl>
                                      </p:cBhvr>
                                    </p:animEffect>
                                  </p:childTnLst>
                                </p:cTn>
                              </p:par>
                            </p:childTnLst>
                          </p:cTn>
                        </p:par>
                        <p:par>
                          <p:cTn id="118" fill="hold">
                            <p:stCondLst>
                              <p:cond delay="3000"/>
                            </p:stCondLst>
                            <p:childTnLst>
                              <p:par>
                                <p:cTn id="119" presetID="10" presetClass="exit" presetSubtype="0" fill="hold" nodeType="afterEffect">
                                  <p:stCondLst>
                                    <p:cond delay="0"/>
                                  </p:stCondLst>
                                  <p:childTnLst>
                                    <p:animEffect transition="out" filter="fade">
                                      <p:cBhvr>
                                        <p:cTn id="120" dur="500"/>
                                        <p:tgtEl>
                                          <p:spTgt spid="49"/>
                                        </p:tgtEl>
                                      </p:cBhvr>
                                    </p:animEffect>
                                    <p:set>
                                      <p:cBhvr>
                                        <p:cTn id="121" dur="1" fill="hold">
                                          <p:stCondLst>
                                            <p:cond delay="499"/>
                                          </p:stCondLst>
                                        </p:cTn>
                                        <p:tgtEl>
                                          <p:spTgt spid="49"/>
                                        </p:tgtEl>
                                        <p:attrNameLst>
                                          <p:attrName>style.visibility</p:attrName>
                                        </p:attrNameLst>
                                      </p:cBhvr>
                                      <p:to>
                                        <p:strVal val="hidden"/>
                                      </p:to>
                                    </p:set>
                                  </p:childTnLst>
                                </p:cTn>
                              </p:par>
                              <p:par>
                                <p:cTn id="122" presetID="10" presetClass="entr" presetSubtype="0" fill="hold" nodeType="with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fade">
                                      <p:cBhvr>
                                        <p:cTn id="124" dur="500"/>
                                        <p:tgtEl>
                                          <p:spTgt spid="50"/>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500"/>
                                        <p:tgtEl>
                                          <p:spTgt spid="31"/>
                                        </p:tgtEl>
                                      </p:cBhvr>
                                    </p:animEffect>
                                    <p:set>
                                      <p:cBhvr>
                                        <p:cTn id="129" dur="1" fill="hold">
                                          <p:stCondLst>
                                            <p:cond delay="499"/>
                                          </p:stCondLst>
                                        </p:cTn>
                                        <p:tgtEl>
                                          <p:spTgt spid="31"/>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33"/>
                                        </p:tgtEl>
                                      </p:cBhvr>
                                    </p:animEffect>
                                    <p:set>
                                      <p:cBhvr>
                                        <p:cTn id="132" dur="1" fill="hold">
                                          <p:stCondLst>
                                            <p:cond delay="499"/>
                                          </p:stCondLst>
                                        </p:cTn>
                                        <p:tgtEl>
                                          <p:spTgt spid="33"/>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32"/>
                                        </p:tgtEl>
                                      </p:cBhvr>
                                    </p:animEffect>
                                    <p:set>
                                      <p:cBhvr>
                                        <p:cTn id="135" dur="1" fill="hold">
                                          <p:stCondLst>
                                            <p:cond delay="499"/>
                                          </p:stCondLst>
                                        </p:cTn>
                                        <p:tgtEl>
                                          <p:spTgt spid="32"/>
                                        </p:tgtEl>
                                        <p:attrNameLst>
                                          <p:attrName>style.visibility</p:attrName>
                                        </p:attrNameLst>
                                      </p:cBhvr>
                                      <p:to>
                                        <p:strVal val="hidden"/>
                                      </p:to>
                                    </p:set>
                                  </p:childTnLst>
                                </p:cTn>
                              </p:par>
                            </p:childTnLst>
                          </p:cTn>
                        </p:par>
                        <p:par>
                          <p:cTn id="136" fill="hold">
                            <p:stCondLst>
                              <p:cond delay="500"/>
                            </p:stCondLst>
                            <p:childTnLst>
                              <p:par>
                                <p:cTn id="137" presetID="21" presetClass="entr" presetSubtype="1" fill="hold" grpId="0" nodeType="after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wheel(1)">
                                      <p:cBhvr>
                                        <p:cTn id="139" dur="1000"/>
                                        <p:tgtEl>
                                          <p:spTgt spid="38"/>
                                        </p:tgtEl>
                                      </p:cBhvr>
                                    </p:animEffect>
                                  </p:childTnLst>
                                </p:cTn>
                              </p:par>
                            </p:childTnLst>
                          </p:cTn>
                        </p:par>
                        <p:par>
                          <p:cTn id="140" fill="hold">
                            <p:stCondLst>
                              <p:cond delay="1500"/>
                            </p:stCondLst>
                            <p:childTnLst>
                              <p:par>
                                <p:cTn id="141" presetID="10" presetClass="entr" presetSubtype="0" fill="hold" nodeType="afterEffect">
                                  <p:stCondLst>
                                    <p:cond delay="0"/>
                                  </p:stCondLst>
                                  <p:childTnLst>
                                    <p:set>
                                      <p:cBhvr>
                                        <p:cTn id="142" dur="1" fill="hold">
                                          <p:stCondLst>
                                            <p:cond delay="0"/>
                                          </p:stCondLst>
                                        </p:cTn>
                                        <p:tgtEl>
                                          <p:spTgt spid="40"/>
                                        </p:tgtEl>
                                        <p:attrNameLst>
                                          <p:attrName>style.visibility</p:attrName>
                                        </p:attrNameLst>
                                      </p:cBhvr>
                                      <p:to>
                                        <p:strVal val="visible"/>
                                      </p:to>
                                    </p:set>
                                    <p:animEffect transition="in" filter="fade">
                                      <p:cBhvr>
                                        <p:cTn id="143" dur="500"/>
                                        <p:tgtEl>
                                          <p:spTgt spid="40"/>
                                        </p:tgtEl>
                                      </p:cBhvr>
                                    </p:animEffect>
                                  </p:childTnLst>
                                </p:cTn>
                              </p:par>
                            </p:childTnLst>
                          </p:cTn>
                        </p:par>
                        <p:par>
                          <p:cTn id="144" fill="hold">
                            <p:stCondLst>
                              <p:cond delay="2000"/>
                            </p:stCondLst>
                            <p:childTnLst>
                              <p:par>
                                <p:cTn id="145" presetID="21" presetClass="entr" presetSubtype="1" fill="hold" grpId="0" nodeType="after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wheel(1)">
                                      <p:cBhvr>
                                        <p:cTn id="147" dur="1000"/>
                                        <p:tgtEl>
                                          <p:spTgt spid="39"/>
                                        </p:tgtEl>
                                      </p:cBhvr>
                                    </p:animEffect>
                                  </p:childTnLst>
                                </p:cTn>
                              </p:par>
                            </p:childTnLst>
                          </p:cTn>
                        </p:par>
                        <p:par>
                          <p:cTn id="148" fill="hold">
                            <p:stCondLst>
                              <p:cond delay="3000"/>
                            </p:stCondLst>
                            <p:childTnLst>
                              <p:par>
                                <p:cTn id="149" presetID="10" presetClass="exit" presetSubtype="0" fill="hold" nodeType="afterEffect">
                                  <p:stCondLst>
                                    <p:cond delay="0"/>
                                  </p:stCondLst>
                                  <p:childTnLst>
                                    <p:animEffect transition="out" filter="fade">
                                      <p:cBhvr>
                                        <p:cTn id="150" dur="500"/>
                                        <p:tgtEl>
                                          <p:spTgt spid="50"/>
                                        </p:tgtEl>
                                      </p:cBhvr>
                                    </p:animEffect>
                                    <p:set>
                                      <p:cBhvr>
                                        <p:cTn id="151" dur="1" fill="hold">
                                          <p:stCondLst>
                                            <p:cond delay="499"/>
                                          </p:stCondLst>
                                        </p:cTn>
                                        <p:tgtEl>
                                          <p:spTgt spid="50"/>
                                        </p:tgtEl>
                                        <p:attrNameLst>
                                          <p:attrName>style.visibility</p:attrName>
                                        </p:attrNameLst>
                                      </p:cBhvr>
                                      <p:to>
                                        <p:strVal val="hidden"/>
                                      </p:to>
                                    </p:set>
                                  </p:childTnLst>
                                </p:cTn>
                              </p:par>
                              <p:par>
                                <p:cTn id="152" presetID="10" presetClass="entr" presetSubtype="0" fill="hold" nodeType="withEffect">
                                  <p:stCondLst>
                                    <p:cond delay="0"/>
                                  </p:stCondLst>
                                  <p:childTnLst>
                                    <p:set>
                                      <p:cBhvr>
                                        <p:cTn id="153" dur="1" fill="hold">
                                          <p:stCondLst>
                                            <p:cond delay="0"/>
                                          </p:stCondLst>
                                        </p:cTn>
                                        <p:tgtEl>
                                          <p:spTgt spid="51"/>
                                        </p:tgtEl>
                                        <p:attrNameLst>
                                          <p:attrName>style.visibility</p:attrName>
                                        </p:attrNameLst>
                                      </p:cBhvr>
                                      <p:to>
                                        <p:strVal val="visible"/>
                                      </p:to>
                                    </p:set>
                                    <p:animEffect transition="in" filter="fade">
                                      <p:cBhvr>
                                        <p:cTn id="154" dur="500"/>
                                        <p:tgtEl>
                                          <p:spTgt spid="51"/>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xit" presetSubtype="0" fill="hold" grpId="1" nodeType="clickEffect">
                                  <p:stCondLst>
                                    <p:cond delay="0"/>
                                  </p:stCondLst>
                                  <p:childTnLst>
                                    <p:animEffect transition="out" filter="fade">
                                      <p:cBhvr>
                                        <p:cTn id="158" dur="500"/>
                                        <p:tgtEl>
                                          <p:spTgt spid="38"/>
                                        </p:tgtEl>
                                      </p:cBhvr>
                                    </p:animEffect>
                                    <p:set>
                                      <p:cBhvr>
                                        <p:cTn id="159" dur="1" fill="hold">
                                          <p:stCondLst>
                                            <p:cond delay="499"/>
                                          </p:stCondLst>
                                        </p:cTn>
                                        <p:tgtEl>
                                          <p:spTgt spid="38"/>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40"/>
                                        </p:tgtEl>
                                      </p:cBhvr>
                                    </p:animEffect>
                                    <p:set>
                                      <p:cBhvr>
                                        <p:cTn id="162" dur="1" fill="hold">
                                          <p:stCondLst>
                                            <p:cond delay="499"/>
                                          </p:stCondLst>
                                        </p:cTn>
                                        <p:tgtEl>
                                          <p:spTgt spid="40"/>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9"/>
                                        </p:tgtEl>
                                      </p:cBhvr>
                                    </p:animEffect>
                                    <p:set>
                                      <p:cBhvr>
                                        <p:cTn id="165" dur="1" fill="hold">
                                          <p:stCondLst>
                                            <p:cond delay="499"/>
                                          </p:stCondLst>
                                        </p:cTn>
                                        <p:tgtEl>
                                          <p:spTgt spid="39"/>
                                        </p:tgtEl>
                                        <p:attrNameLst>
                                          <p:attrName>style.visibility</p:attrName>
                                        </p:attrNameLst>
                                      </p:cBhvr>
                                      <p:to>
                                        <p:strVal val="hidden"/>
                                      </p:to>
                                    </p:set>
                                  </p:childTnLst>
                                </p:cTn>
                              </p:par>
                            </p:childTnLst>
                          </p:cTn>
                        </p:par>
                        <p:par>
                          <p:cTn id="166" fill="hold">
                            <p:stCondLst>
                              <p:cond delay="500"/>
                            </p:stCondLst>
                            <p:childTnLst>
                              <p:par>
                                <p:cTn id="167" presetID="21" presetClass="entr" presetSubtype="1" fill="hold" grpId="0" nodeType="afterEffect">
                                  <p:stCondLst>
                                    <p:cond delay="0"/>
                                  </p:stCondLst>
                                  <p:childTnLst>
                                    <p:set>
                                      <p:cBhvr>
                                        <p:cTn id="168" dur="1" fill="hold">
                                          <p:stCondLst>
                                            <p:cond delay="0"/>
                                          </p:stCondLst>
                                        </p:cTn>
                                        <p:tgtEl>
                                          <p:spTgt spid="46"/>
                                        </p:tgtEl>
                                        <p:attrNameLst>
                                          <p:attrName>style.visibility</p:attrName>
                                        </p:attrNameLst>
                                      </p:cBhvr>
                                      <p:to>
                                        <p:strVal val="visible"/>
                                      </p:to>
                                    </p:set>
                                    <p:animEffect transition="in" filter="wheel(1)">
                                      <p:cBhvr>
                                        <p:cTn id="169" dur="1000"/>
                                        <p:tgtEl>
                                          <p:spTgt spid="46"/>
                                        </p:tgtEl>
                                      </p:cBhvr>
                                    </p:animEffect>
                                  </p:childTnLst>
                                </p:cTn>
                              </p:par>
                            </p:childTnLst>
                          </p:cTn>
                        </p:par>
                        <p:par>
                          <p:cTn id="170" fill="hold">
                            <p:stCondLst>
                              <p:cond delay="1500"/>
                            </p:stCondLst>
                            <p:childTnLst>
                              <p:par>
                                <p:cTn id="171" presetID="10" presetClass="entr" presetSubtype="0" fill="hold" nodeType="after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fade">
                                      <p:cBhvr>
                                        <p:cTn id="173" dur="500"/>
                                        <p:tgtEl>
                                          <p:spTgt spid="48"/>
                                        </p:tgtEl>
                                      </p:cBhvr>
                                    </p:animEffect>
                                  </p:childTnLst>
                                </p:cTn>
                              </p:par>
                            </p:childTnLst>
                          </p:cTn>
                        </p:par>
                        <p:par>
                          <p:cTn id="174" fill="hold">
                            <p:stCondLst>
                              <p:cond delay="2000"/>
                            </p:stCondLst>
                            <p:childTnLst>
                              <p:par>
                                <p:cTn id="175" presetID="21" presetClass="entr" presetSubtype="1" fill="hold" grpId="0" nodeType="afterEffect">
                                  <p:stCondLst>
                                    <p:cond delay="0"/>
                                  </p:stCondLst>
                                  <p:childTnLst>
                                    <p:set>
                                      <p:cBhvr>
                                        <p:cTn id="176" dur="1" fill="hold">
                                          <p:stCondLst>
                                            <p:cond delay="0"/>
                                          </p:stCondLst>
                                        </p:cTn>
                                        <p:tgtEl>
                                          <p:spTgt spid="47"/>
                                        </p:tgtEl>
                                        <p:attrNameLst>
                                          <p:attrName>style.visibility</p:attrName>
                                        </p:attrNameLst>
                                      </p:cBhvr>
                                      <p:to>
                                        <p:strVal val="visible"/>
                                      </p:to>
                                    </p:set>
                                    <p:animEffect transition="in" filter="wheel(1)">
                                      <p:cBhvr>
                                        <p:cTn id="177" dur="1000"/>
                                        <p:tgtEl>
                                          <p:spTgt spid="47"/>
                                        </p:tgtEl>
                                      </p:cBhvr>
                                    </p:animEffect>
                                  </p:childTnLst>
                                </p:cTn>
                              </p:par>
                            </p:childTnLst>
                          </p:cTn>
                        </p:par>
                        <p:par>
                          <p:cTn id="178" fill="hold">
                            <p:stCondLst>
                              <p:cond delay="3000"/>
                            </p:stCondLst>
                            <p:childTnLst>
                              <p:par>
                                <p:cTn id="179" presetID="10" presetClass="exit" presetSubtype="0" fill="hold" nodeType="afterEffect">
                                  <p:stCondLst>
                                    <p:cond delay="0"/>
                                  </p:stCondLst>
                                  <p:childTnLst>
                                    <p:animEffect transition="out" filter="fade">
                                      <p:cBhvr>
                                        <p:cTn id="180" dur="500"/>
                                        <p:tgtEl>
                                          <p:spTgt spid="51"/>
                                        </p:tgtEl>
                                      </p:cBhvr>
                                    </p:animEffect>
                                    <p:set>
                                      <p:cBhvr>
                                        <p:cTn id="181" dur="1" fill="hold">
                                          <p:stCondLst>
                                            <p:cond delay="499"/>
                                          </p:stCondLst>
                                        </p:cTn>
                                        <p:tgtEl>
                                          <p:spTgt spid="51"/>
                                        </p:tgtEl>
                                        <p:attrNameLst>
                                          <p:attrName>style.visibility</p:attrName>
                                        </p:attrNameLst>
                                      </p:cBhvr>
                                      <p:to>
                                        <p:strVal val="hidden"/>
                                      </p:to>
                                    </p:set>
                                  </p:childTnLst>
                                </p:cTn>
                              </p:par>
                              <p:par>
                                <p:cTn id="182" presetID="10" presetClass="entr" presetSubtype="0" fill="hold" nodeType="withEffect">
                                  <p:stCondLst>
                                    <p:cond delay="0"/>
                                  </p:stCondLst>
                                  <p:childTnLst>
                                    <p:set>
                                      <p:cBhvr>
                                        <p:cTn id="183" dur="1" fill="hold">
                                          <p:stCondLst>
                                            <p:cond delay="0"/>
                                          </p:stCondLst>
                                        </p:cTn>
                                        <p:tgtEl>
                                          <p:spTgt spid="52"/>
                                        </p:tgtEl>
                                        <p:attrNameLst>
                                          <p:attrName>style.visibility</p:attrName>
                                        </p:attrNameLst>
                                      </p:cBhvr>
                                      <p:to>
                                        <p:strVal val="visible"/>
                                      </p:to>
                                    </p:set>
                                    <p:animEffect transition="in" filter="fade">
                                      <p:cBhvr>
                                        <p:cTn id="184" dur="500"/>
                                        <p:tgtEl>
                                          <p:spTgt spid="52"/>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xit" presetSubtype="0" fill="hold" grpId="1" nodeType="clickEffect">
                                  <p:stCondLst>
                                    <p:cond delay="0"/>
                                  </p:stCondLst>
                                  <p:childTnLst>
                                    <p:animEffect transition="out" filter="fade">
                                      <p:cBhvr>
                                        <p:cTn id="188" dur="500"/>
                                        <p:tgtEl>
                                          <p:spTgt spid="46"/>
                                        </p:tgtEl>
                                      </p:cBhvr>
                                    </p:animEffect>
                                    <p:set>
                                      <p:cBhvr>
                                        <p:cTn id="189" dur="1" fill="hold">
                                          <p:stCondLst>
                                            <p:cond delay="499"/>
                                          </p:stCondLst>
                                        </p:cTn>
                                        <p:tgtEl>
                                          <p:spTgt spid="46"/>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48"/>
                                        </p:tgtEl>
                                      </p:cBhvr>
                                    </p:animEffect>
                                    <p:set>
                                      <p:cBhvr>
                                        <p:cTn id="192" dur="1" fill="hold">
                                          <p:stCondLst>
                                            <p:cond delay="499"/>
                                          </p:stCondLst>
                                        </p:cTn>
                                        <p:tgtEl>
                                          <p:spTgt spid="48"/>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47"/>
                                        </p:tgtEl>
                                      </p:cBhvr>
                                    </p:animEffect>
                                    <p:set>
                                      <p:cBhvr>
                                        <p:cTn id="195" dur="1" fill="hold">
                                          <p:stCondLst>
                                            <p:cond delay="499"/>
                                          </p:stCondLst>
                                        </p:cTn>
                                        <p:tgtEl>
                                          <p:spTgt spid="47"/>
                                        </p:tgtEl>
                                        <p:attrNameLst>
                                          <p:attrName>style.visibility</p:attrName>
                                        </p:attrNameLst>
                                      </p:cBhvr>
                                      <p:to>
                                        <p:strVal val="hidden"/>
                                      </p:to>
                                    </p:set>
                                  </p:childTnLst>
                                </p:cTn>
                              </p:par>
                            </p:childTnLst>
                          </p:cTn>
                        </p:par>
                        <p:par>
                          <p:cTn id="196" fill="hold">
                            <p:stCondLst>
                              <p:cond delay="500"/>
                            </p:stCondLst>
                            <p:childTnLst>
                              <p:par>
                                <p:cTn id="197" presetID="21" presetClass="entr" presetSubtype="1" fill="hold" grpId="0" nodeType="afterEffect">
                                  <p:stCondLst>
                                    <p:cond delay="0"/>
                                  </p:stCondLst>
                                  <p:childTnLst>
                                    <p:set>
                                      <p:cBhvr>
                                        <p:cTn id="198" dur="1" fill="hold">
                                          <p:stCondLst>
                                            <p:cond delay="0"/>
                                          </p:stCondLst>
                                        </p:cTn>
                                        <p:tgtEl>
                                          <p:spTgt spid="53"/>
                                        </p:tgtEl>
                                        <p:attrNameLst>
                                          <p:attrName>style.visibility</p:attrName>
                                        </p:attrNameLst>
                                      </p:cBhvr>
                                      <p:to>
                                        <p:strVal val="visible"/>
                                      </p:to>
                                    </p:set>
                                    <p:animEffect transition="in" filter="wheel(1)">
                                      <p:cBhvr>
                                        <p:cTn id="199" dur="1000"/>
                                        <p:tgtEl>
                                          <p:spTgt spid="53"/>
                                        </p:tgtEl>
                                      </p:cBhvr>
                                    </p:animEffect>
                                  </p:childTnLst>
                                </p:cTn>
                              </p:par>
                            </p:childTnLst>
                          </p:cTn>
                        </p:par>
                        <p:par>
                          <p:cTn id="200" fill="hold">
                            <p:stCondLst>
                              <p:cond delay="1500"/>
                            </p:stCondLst>
                            <p:childTnLst>
                              <p:par>
                                <p:cTn id="201" presetID="10" presetClass="entr" presetSubtype="0" fill="hold" nodeType="afterEffect">
                                  <p:stCondLst>
                                    <p:cond delay="0"/>
                                  </p:stCondLst>
                                  <p:childTnLst>
                                    <p:set>
                                      <p:cBhvr>
                                        <p:cTn id="202" dur="1" fill="hold">
                                          <p:stCondLst>
                                            <p:cond delay="0"/>
                                          </p:stCondLst>
                                        </p:cTn>
                                        <p:tgtEl>
                                          <p:spTgt spid="55"/>
                                        </p:tgtEl>
                                        <p:attrNameLst>
                                          <p:attrName>style.visibility</p:attrName>
                                        </p:attrNameLst>
                                      </p:cBhvr>
                                      <p:to>
                                        <p:strVal val="visible"/>
                                      </p:to>
                                    </p:set>
                                    <p:animEffect transition="in" filter="fade">
                                      <p:cBhvr>
                                        <p:cTn id="203" dur="500"/>
                                        <p:tgtEl>
                                          <p:spTgt spid="55"/>
                                        </p:tgtEl>
                                      </p:cBhvr>
                                    </p:animEffect>
                                  </p:childTnLst>
                                </p:cTn>
                              </p:par>
                            </p:childTnLst>
                          </p:cTn>
                        </p:par>
                        <p:par>
                          <p:cTn id="204" fill="hold">
                            <p:stCondLst>
                              <p:cond delay="2000"/>
                            </p:stCondLst>
                            <p:childTnLst>
                              <p:par>
                                <p:cTn id="205" presetID="21" presetClass="entr" presetSubtype="1" fill="hold" grpId="0" nodeType="afterEffect">
                                  <p:stCondLst>
                                    <p:cond delay="0"/>
                                  </p:stCondLst>
                                  <p:childTnLst>
                                    <p:set>
                                      <p:cBhvr>
                                        <p:cTn id="206" dur="1" fill="hold">
                                          <p:stCondLst>
                                            <p:cond delay="0"/>
                                          </p:stCondLst>
                                        </p:cTn>
                                        <p:tgtEl>
                                          <p:spTgt spid="54"/>
                                        </p:tgtEl>
                                        <p:attrNameLst>
                                          <p:attrName>style.visibility</p:attrName>
                                        </p:attrNameLst>
                                      </p:cBhvr>
                                      <p:to>
                                        <p:strVal val="visible"/>
                                      </p:to>
                                    </p:set>
                                    <p:animEffect transition="in" filter="wheel(1)">
                                      <p:cBhvr>
                                        <p:cTn id="207" dur="1000"/>
                                        <p:tgtEl>
                                          <p:spTgt spid="54"/>
                                        </p:tgtEl>
                                      </p:cBhvr>
                                    </p:animEffect>
                                  </p:childTnLst>
                                </p:cTn>
                              </p:par>
                            </p:childTnLst>
                          </p:cTn>
                        </p:par>
                        <p:par>
                          <p:cTn id="208" fill="hold">
                            <p:stCondLst>
                              <p:cond delay="3000"/>
                            </p:stCondLst>
                            <p:childTnLst>
                              <p:par>
                                <p:cTn id="209" presetID="10" presetClass="entr" presetSubtype="0" fill="hold" nodeType="after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fad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xit" presetSubtype="0" fill="hold" grpId="1" nodeType="clickEffect">
                                  <p:stCondLst>
                                    <p:cond delay="0"/>
                                  </p:stCondLst>
                                  <p:childTnLst>
                                    <p:animEffect transition="out" filter="fade">
                                      <p:cBhvr>
                                        <p:cTn id="215" dur="500"/>
                                        <p:tgtEl>
                                          <p:spTgt spid="53"/>
                                        </p:tgtEl>
                                      </p:cBhvr>
                                    </p:animEffect>
                                    <p:set>
                                      <p:cBhvr>
                                        <p:cTn id="216" dur="1" fill="hold">
                                          <p:stCondLst>
                                            <p:cond delay="499"/>
                                          </p:stCondLst>
                                        </p:cTn>
                                        <p:tgtEl>
                                          <p:spTgt spid="53"/>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55"/>
                                        </p:tgtEl>
                                      </p:cBhvr>
                                    </p:animEffect>
                                    <p:set>
                                      <p:cBhvr>
                                        <p:cTn id="219" dur="1" fill="hold">
                                          <p:stCondLst>
                                            <p:cond delay="499"/>
                                          </p:stCondLst>
                                        </p:cTn>
                                        <p:tgtEl>
                                          <p:spTgt spid="55"/>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500"/>
                                        <p:tgtEl>
                                          <p:spTgt spid="54"/>
                                        </p:tgtEl>
                                      </p:cBhvr>
                                    </p:animEffect>
                                    <p:set>
                                      <p:cBhvr>
                                        <p:cTn id="222"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4" grpId="1" animBg="1"/>
      <p:bldP spid="17" grpId="0" animBg="1"/>
      <p:bldP spid="17" grpId="1" animBg="1"/>
      <p:bldP spid="18" grpId="0" animBg="1"/>
      <p:bldP spid="18" grpId="1" animBg="1"/>
      <p:bldP spid="21" grpId="0" animBg="1"/>
      <p:bldP spid="21" grpId="1" animBg="1"/>
      <p:bldP spid="25" grpId="0" animBg="1"/>
      <p:bldP spid="25" grpId="1" animBg="1"/>
      <p:bldP spid="26" grpId="0" animBg="1"/>
      <p:bldP spid="26" grpId="1" animBg="1"/>
      <p:bldP spid="31" grpId="0" animBg="1"/>
      <p:bldP spid="31" grpId="1" animBg="1"/>
      <p:bldP spid="32" grpId="0" animBg="1"/>
      <p:bldP spid="32" grpId="1" animBg="1"/>
      <p:bldP spid="38" grpId="0" animBg="1"/>
      <p:bldP spid="38" grpId="1" animBg="1"/>
      <p:bldP spid="39" grpId="0" animBg="1"/>
      <p:bldP spid="39" grpId="1" animBg="1"/>
      <p:bldP spid="46" grpId="0" animBg="1"/>
      <p:bldP spid="46" grpId="1" animBg="1"/>
      <p:bldP spid="47" grpId="0" animBg="1"/>
      <p:bldP spid="47" grpId="1" animBg="1"/>
      <p:bldP spid="53" grpId="0" animBg="1"/>
      <p:bldP spid="53" grpId="1" animBg="1"/>
      <p:bldP spid="54" grpId="0" animBg="1"/>
      <p:bldP spid="5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endParaRPr lang="en-US" dirty="0"/>
          </a:p>
        </p:txBody>
      </p:sp>
      <p:grpSp>
        <p:nvGrpSpPr>
          <p:cNvPr id="4" name="Group 3"/>
          <p:cNvGrpSpPr/>
          <p:nvPr/>
        </p:nvGrpSpPr>
        <p:grpSpPr>
          <a:xfrm>
            <a:off x="-52522" y="-58058"/>
            <a:ext cx="12192000" cy="6916058"/>
            <a:chOff x="0" y="-58058"/>
            <a:chExt cx="12192000" cy="691605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Write Name Card</a:t>
            </a:r>
            <a:endParaRPr lang="en-US" altLang="zh-CN" b="1" dirty="0">
              <a:ea typeface="宋体" panose="02010600030101010101" pitchFamily="2" charset="-122"/>
            </a:endParaRPr>
          </a:p>
        </p:txBody>
      </p:sp>
      <p:sp>
        <p:nvSpPr>
          <p:cNvPr id="21" name="Content Placeholder 2"/>
          <p:cNvSpPr txBox="1">
            <a:spLocks/>
          </p:cNvSpPr>
          <p:nvPr/>
        </p:nvSpPr>
        <p:spPr>
          <a:xfrm>
            <a:off x="419912" y="1625267"/>
            <a:ext cx="11539859" cy="4628036"/>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900" dirty="0">
              <a:solidFill>
                <a:schemeClr val="bg1"/>
              </a:solidFill>
            </a:endParaRPr>
          </a:p>
        </p:txBody>
      </p:sp>
      <p:pic>
        <p:nvPicPr>
          <p:cNvPr id="28" name="Picture 12" descr="http://icons.iconarchive.com/icons/hopstarter/soft-scraps/128/User-Executive-Green-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271" y="1839687"/>
            <a:ext cx="1229080" cy="92181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497003">
            <a:off x="1399389" y="4843549"/>
            <a:ext cx="1289323" cy="1289323"/>
          </a:xfrm>
          <a:prstGeom prst="rect">
            <a:avLst/>
          </a:prstGeom>
        </p:spPr>
      </p:pic>
      <p:cxnSp>
        <p:nvCxnSpPr>
          <p:cNvPr id="27" name="Straight Arrow Connector 26"/>
          <p:cNvCxnSpPr/>
          <p:nvPr/>
        </p:nvCxnSpPr>
        <p:spPr>
          <a:xfrm>
            <a:off x="2906178" y="2754561"/>
            <a:ext cx="1752363" cy="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29" name="Picture 14" descr="http://icons.iconarchive.com/icons/jonathan-rey/devices-pack-3/128/Smartphone-Android-Jelly-Bean-Samsung-Galaxy-S4-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8551" y="2229693"/>
            <a:ext cx="16256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19085" y="1638774"/>
            <a:ext cx="1483015" cy="2636469"/>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20021" y="1628232"/>
            <a:ext cx="1444765" cy="2568471"/>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57774" y="1743420"/>
            <a:ext cx="2744745" cy="1705472"/>
          </a:xfrm>
          <a:prstGeom prst="rect">
            <a:avLst/>
          </a:prstGeom>
        </p:spPr>
      </p:pic>
      <p:cxnSp>
        <p:nvCxnSpPr>
          <p:cNvPr id="30" name="Straight Arrow Connector 29"/>
          <p:cNvCxnSpPr/>
          <p:nvPr/>
        </p:nvCxnSpPr>
        <p:spPr>
          <a:xfrm>
            <a:off x="6262218" y="2809919"/>
            <a:ext cx="1704813" cy="1355"/>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40" name="Straight Arrow Connector 39"/>
          <p:cNvCxnSpPr/>
          <p:nvPr/>
        </p:nvCxnSpPr>
        <p:spPr>
          <a:xfrm>
            <a:off x="9317065" y="3507960"/>
            <a:ext cx="0" cy="1889543"/>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46" name="Straight Arrow Connector 45"/>
          <p:cNvCxnSpPr/>
          <p:nvPr/>
        </p:nvCxnSpPr>
        <p:spPr>
          <a:xfrm>
            <a:off x="2024687" y="3777345"/>
            <a:ext cx="1" cy="1295259"/>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60" name="Picture 5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0503" y="5058937"/>
            <a:ext cx="1488363" cy="851320"/>
          </a:xfrm>
          <a:prstGeom prst="rect">
            <a:avLst/>
          </a:prstGeom>
        </p:spPr>
      </p:pic>
      <p:pic>
        <p:nvPicPr>
          <p:cNvPr id="10" name="Picture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67029" y="5466518"/>
            <a:ext cx="2600000" cy="466667"/>
          </a:xfrm>
          <a:prstGeom prst="rect">
            <a:avLst/>
          </a:prstGeom>
        </p:spPr>
      </p:pic>
      <p:cxnSp>
        <p:nvCxnSpPr>
          <p:cNvPr id="25" name="Straight Arrow Connector 24"/>
          <p:cNvCxnSpPr/>
          <p:nvPr/>
        </p:nvCxnSpPr>
        <p:spPr>
          <a:xfrm flipH="1" flipV="1">
            <a:off x="2647511" y="3430261"/>
            <a:ext cx="5215028" cy="232024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9632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42"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42" presetClass="path" presetSubtype="0" accel="50000" decel="50000" fill="hold" nodeType="withEffect">
                                  <p:stCondLst>
                                    <p:cond delay="0"/>
                                  </p:stCondLst>
                                  <p:childTnLst>
                                    <p:animMotion origin="layout" path="M 1.66667E-6 -1.48148E-6 L 0.00794 -0.31898 " pathEditMode="relative" rAng="0" ptsTypes="AA">
                                      <p:cBhvr>
                                        <p:cTn id="26" dur="2000" fill="hold"/>
                                        <p:tgtEl>
                                          <p:spTgt spid="24"/>
                                        </p:tgtEl>
                                        <p:attrNameLst>
                                          <p:attrName>ppt_x</p:attrName>
                                          <p:attrName>ppt_y</p:attrName>
                                        </p:attrNameLst>
                                      </p:cBhvr>
                                      <p:rCtr x="391" y="-15949"/>
                                    </p:animMotion>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down)">
                                      <p:cBhvr>
                                        <p:cTn id="45" dur="500"/>
                                        <p:tgtEl>
                                          <p:spTgt spid="40"/>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down)">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Read Name Card</a:t>
            </a:r>
            <a:endParaRPr lang="en-US" altLang="zh-CN" b="1" dirty="0">
              <a:ea typeface="宋体" panose="02010600030101010101" pitchFamily="2" charset="-122"/>
            </a:endParaRPr>
          </a:p>
        </p:txBody>
      </p:sp>
      <p:sp>
        <p:nvSpPr>
          <p:cNvPr id="12" name="Content Placeholder 2"/>
          <p:cNvSpPr txBox="1">
            <a:spLocks/>
          </p:cNvSpPr>
          <p:nvPr/>
        </p:nvSpPr>
        <p:spPr>
          <a:xfrm>
            <a:off x="419912" y="1625267"/>
            <a:ext cx="11539859" cy="4628036"/>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900" dirty="0">
              <a:solidFill>
                <a:schemeClr val="bg1"/>
              </a:solidFill>
            </a:endParaRPr>
          </a:p>
        </p:txBody>
      </p:sp>
      <p:cxnSp>
        <p:nvCxnSpPr>
          <p:cNvPr id="23" name="Straight Arrow Connector 22"/>
          <p:cNvCxnSpPr/>
          <p:nvPr/>
        </p:nvCxnSpPr>
        <p:spPr>
          <a:xfrm>
            <a:off x="3609679" y="2680275"/>
            <a:ext cx="5750416" cy="41116"/>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cxnSp>
        <p:nvCxnSpPr>
          <p:cNvPr id="24" name="Straight Arrow Connector 23"/>
          <p:cNvCxnSpPr/>
          <p:nvPr/>
        </p:nvCxnSpPr>
        <p:spPr>
          <a:xfrm flipH="1" flipV="1">
            <a:off x="5579394" y="4773807"/>
            <a:ext cx="2079649" cy="24640"/>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543" y="4625908"/>
            <a:ext cx="3907859" cy="422048"/>
          </a:xfrm>
          <a:prstGeom prst="rect">
            <a:avLst/>
          </a:prstGeom>
        </p:spPr>
      </p:pic>
      <p:cxnSp>
        <p:nvCxnSpPr>
          <p:cNvPr id="34" name="Straight Arrow Connector 33"/>
          <p:cNvCxnSpPr/>
          <p:nvPr/>
        </p:nvCxnSpPr>
        <p:spPr>
          <a:xfrm>
            <a:off x="9949915" y="3539196"/>
            <a:ext cx="1" cy="1086712"/>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9152518" y="1941139"/>
            <a:ext cx="1844005" cy="1680179"/>
          </a:xfrm>
          <a:prstGeom prst="rect">
            <a:avLst/>
          </a:prstGeom>
        </p:spPr>
      </p:pic>
      <p:pic>
        <p:nvPicPr>
          <p:cNvPr id="45" name="Picture 14" descr="http://icons.iconarchive.com/icons/jonathan-rey/devices-pack-3/128/Smartphone-Android-Jelly-Bean-Samsung-Galaxy-S4-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3487" y="2004094"/>
            <a:ext cx="1941376" cy="1456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0621" y="2040435"/>
            <a:ext cx="2034532" cy="1163720"/>
          </a:xfrm>
          <a:prstGeom prst="rect">
            <a:avLst/>
          </a:prstGeom>
        </p:spPr>
      </p:pic>
      <p:pic>
        <p:nvPicPr>
          <p:cNvPr id="11" name="Content Placeholder 10"/>
          <p:cNvPicPr>
            <a:picLocks noGrp="1" noChangeAspect="1"/>
          </p:cNvPicPr>
          <p:nvPr>
            <p:ph idx="1"/>
          </p:nvPr>
        </p:nvPicPr>
        <p:blipFill>
          <a:blip r:embed="rId8" cstate="print">
            <a:extLst>
              <a:ext uri="{28A0092B-C50C-407E-A947-70E740481C1C}">
                <a14:useLocalDpi xmlns:a14="http://schemas.microsoft.com/office/drawing/2010/main" val="0"/>
              </a:ext>
            </a:extLst>
          </a:blip>
          <a:stretch>
            <a:fillRect/>
          </a:stretch>
        </p:blipFill>
        <p:spPr>
          <a:xfrm>
            <a:off x="3893575" y="3237991"/>
            <a:ext cx="1604420" cy="2852303"/>
          </a:xfr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4887" y="2109795"/>
            <a:ext cx="2600000" cy="466667"/>
          </a:xfrm>
          <a:prstGeom prst="rect">
            <a:avLst/>
          </a:prstGeom>
        </p:spPr>
      </p:pic>
      <p:sp>
        <p:nvSpPr>
          <p:cNvPr id="19" name="TextBox 18"/>
          <p:cNvSpPr txBox="1"/>
          <p:nvPr/>
        </p:nvSpPr>
        <p:spPr>
          <a:xfrm>
            <a:off x="3467715" y="5655950"/>
            <a:ext cx="1503339" cy="369332"/>
          </a:xfrm>
          <a:prstGeom prst="rect">
            <a:avLst/>
          </a:prstGeom>
          <a:solidFill>
            <a:schemeClr val="bg1"/>
          </a:solidFill>
        </p:spPr>
        <p:txBody>
          <a:bodyPr wrap="square" rtlCol="0">
            <a:spAutoFit/>
          </a:bodyPr>
          <a:lstStyle/>
          <a:p>
            <a:pPr algn="ctr"/>
            <a:r>
              <a:rPr lang="en-US" dirty="0" err="1"/>
              <a:t>KEY:member</a:t>
            </a:r>
            <a:endParaRPr lang="en-US" dirty="0"/>
          </a:p>
        </p:txBody>
      </p:sp>
    </p:spTree>
    <p:extLst>
      <p:ext uri="{BB962C8B-B14F-4D97-AF65-F5344CB8AC3E}">
        <p14:creationId xmlns:p14="http://schemas.microsoft.com/office/powerpoint/2010/main" val="118062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anim calcmode="lin" valueType="num">
                                      <p:cBhvr>
                                        <p:cTn id="20" dur="1000" fill="hold"/>
                                        <p:tgtEl>
                                          <p:spTgt spid="45"/>
                                        </p:tgtEl>
                                        <p:attrNameLst>
                                          <p:attrName>ppt_x</p:attrName>
                                        </p:attrNameLst>
                                      </p:cBhvr>
                                      <p:tavLst>
                                        <p:tav tm="0">
                                          <p:val>
                                            <p:strVal val="#ppt_x"/>
                                          </p:val>
                                        </p:tav>
                                        <p:tav tm="100000">
                                          <p:val>
                                            <p:strVal val="#ppt_x"/>
                                          </p:val>
                                        </p:tav>
                                      </p:tavLst>
                                    </p:anim>
                                    <p:anim calcmode="lin" valueType="num">
                                      <p:cBhvr>
                                        <p:cTn id="21" dur="1000" fill="hold"/>
                                        <p:tgtEl>
                                          <p:spTgt spid="4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1000"/>
                                        <p:tgtEl>
                                          <p:spTgt spid="46"/>
                                        </p:tgtEl>
                                      </p:cBhvr>
                                    </p:animEffect>
                                    <p:anim calcmode="lin" valueType="num">
                                      <p:cBhvr>
                                        <p:cTn id="25" dur="1000" fill="hold"/>
                                        <p:tgtEl>
                                          <p:spTgt spid="46"/>
                                        </p:tgtEl>
                                        <p:attrNameLst>
                                          <p:attrName>ppt_x</p:attrName>
                                        </p:attrNameLst>
                                      </p:cBhvr>
                                      <p:tavLst>
                                        <p:tav tm="0">
                                          <p:val>
                                            <p:strVal val="#ppt_x"/>
                                          </p:val>
                                        </p:tav>
                                        <p:tav tm="100000">
                                          <p:val>
                                            <p:strVal val="#ppt_x"/>
                                          </p:val>
                                        </p:tav>
                                      </p:tavLst>
                                    </p:anim>
                                    <p:anim calcmode="lin" valueType="num">
                                      <p:cBhvr>
                                        <p:cTn id="2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anim calcmode="lin" valueType="num">
                                      <p:cBhvr>
                                        <p:cTn id="36" dur="1000" fill="hold"/>
                                        <p:tgtEl>
                                          <p:spTgt spid="35"/>
                                        </p:tgtEl>
                                        <p:attrNameLst>
                                          <p:attrName>ppt_x</p:attrName>
                                        </p:attrNameLst>
                                      </p:cBhvr>
                                      <p:tavLst>
                                        <p:tav tm="0">
                                          <p:val>
                                            <p:strVal val="#ppt_x"/>
                                          </p:val>
                                        </p:tav>
                                        <p:tav tm="100000">
                                          <p:val>
                                            <p:strVal val="#ppt_x"/>
                                          </p:val>
                                        </p:tav>
                                      </p:tavLst>
                                    </p:anim>
                                    <p:anim calcmode="lin" valueType="num">
                                      <p:cBhvr>
                                        <p:cTn id="3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endParaRPr lang="en-US" dirty="0"/>
          </a:p>
        </p:txBody>
      </p:sp>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grpSp>
      <p:sp>
        <p:nvSpPr>
          <p:cNvPr id="31" name="Content Placeholder 2"/>
          <p:cNvSpPr txBox="1">
            <a:spLocks/>
          </p:cNvSpPr>
          <p:nvPr/>
        </p:nvSpPr>
        <p:spPr>
          <a:xfrm>
            <a:off x="419910" y="1625269"/>
            <a:ext cx="11575779" cy="5023507"/>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900" dirty="0">
              <a:solidFill>
                <a:schemeClr val="bg1"/>
              </a:solidFill>
            </a:endParaRPr>
          </a:p>
        </p:txBody>
      </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Add Name Card</a:t>
            </a:r>
            <a:endParaRPr lang="en-US" altLang="zh-CN" b="1" dirty="0">
              <a:ea typeface="宋体" panose="02010600030101010101" pitchFamily="2" charset="-122"/>
            </a:endParaRPr>
          </a:p>
        </p:txBody>
      </p:sp>
      <p:pic>
        <p:nvPicPr>
          <p:cNvPr id="25" name="Picture 4" descr="http://icons.iconarchive.com/icons/hopstarter/soft-scraps/128/User-Administrator-Blu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684" y="1994497"/>
            <a:ext cx="1056117" cy="79208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http://icons.iconarchive.com/icons/hopstarter/soft-scraps/128/User-Executive-Green-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407" y="1957493"/>
            <a:ext cx="1229080" cy="9218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1241" y="4118102"/>
            <a:ext cx="3587132" cy="3587132"/>
          </a:xfrm>
          <a:prstGeom prst="rect">
            <a:avLst/>
          </a:prstGeom>
        </p:spPr>
      </p:pic>
      <p:sp>
        <p:nvSpPr>
          <p:cNvPr id="10" name="TextBox 9"/>
          <p:cNvSpPr txBox="1"/>
          <p:nvPr/>
        </p:nvSpPr>
        <p:spPr>
          <a:xfrm>
            <a:off x="2368882" y="4081630"/>
            <a:ext cx="1503339" cy="369332"/>
          </a:xfrm>
          <a:prstGeom prst="rect">
            <a:avLst/>
          </a:prstGeom>
          <a:solidFill>
            <a:schemeClr val="bg1"/>
          </a:solidFill>
        </p:spPr>
        <p:txBody>
          <a:bodyPr wrap="square" rtlCol="0">
            <a:spAutoFit/>
          </a:bodyPr>
          <a:lstStyle/>
          <a:p>
            <a:pPr algn="ctr"/>
            <a:r>
              <a:rPr lang="en-US" dirty="0" err="1"/>
              <a:t>KEY:member</a:t>
            </a:r>
            <a:endParaRPr lang="en-US" dirty="0"/>
          </a:p>
        </p:txBody>
      </p:sp>
      <p:cxnSp>
        <p:nvCxnSpPr>
          <p:cNvPr id="27" name="Straight Arrow Connector 26"/>
          <p:cNvCxnSpPr/>
          <p:nvPr/>
        </p:nvCxnSpPr>
        <p:spPr>
          <a:xfrm>
            <a:off x="3394132" y="4450964"/>
            <a:ext cx="2983" cy="748101"/>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5735" y="3832387"/>
            <a:ext cx="6266667" cy="380952"/>
          </a:xfrm>
          <a:prstGeom prst="rect">
            <a:avLst/>
          </a:prstGeom>
        </p:spPr>
      </p:pic>
      <p:sp>
        <p:nvSpPr>
          <p:cNvPr id="33" name="Rectangle 32"/>
          <p:cNvSpPr/>
          <p:nvPr/>
        </p:nvSpPr>
        <p:spPr>
          <a:xfrm>
            <a:off x="6151787" y="4022863"/>
            <a:ext cx="1043567" cy="19047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1991" y="3834299"/>
            <a:ext cx="4780952" cy="390476"/>
          </a:xfrm>
          <a:prstGeom prst="rect">
            <a:avLst/>
          </a:prstGeom>
        </p:spPr>
      </p:pic>
      <p:sp>
        <p:nvSpPr>
          <p:cNvPr id="41" name="Rectangle 40"/>
          <p:cNvSpPr/>
          <p:nvPr/>
        </p:nvSpPr>
        <p:spPr>
          <a:xfrm>
            <a:off x="7918715" y="4022866"/>
            <a:ext cx="1060704" cy="17828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36324" y="2390541"/>
            <a:ext cx="1073313" cy="613919"/>
          </a:xfrm>
          <a:prstGeom prst="rect">
            <a:avLst/>
          </a:prstGeom>
        </p:spPr>
      </p:pic>
      <p:pic>
        <p:nvPicPr>
          <p:cNvPr id="29" name="Picture 14" descr="http://icons.iconarchive.com/icons/jonathan-rey/devices-pack-3/128/Smartphone-Android-Jelly-Bean-Samsung-Galaxy-S4-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7879" y="2186983"/>
            <a:ext cx="16256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0687" y="1845101"/>
            <a:ext cx="1492855" cy="2244867"/>
          </a:xfrm>
          <a:prstGeom prst="rect">
            <a:avLst/>
          </a:prstGeom>
        </p:spPr>
      </p:pic>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52816" y="4881041"/>
            <a:ext cx="1750589" cy="829779"/>
          </a:xfrm>
          <a:prstGeom prst="rect">
            <a:avLst/>
          </a:prstGeom>
        </p:spPr>
      </p:pic>
      <p:graphicFrame>
        <p:nvGraphicFramePr>
          <p:cNvPr id="13" name="Table 12"/>
          <p:cNvGraphicFramePr>
            <a:graphicFrameLocks noGrp="1"/>
          </p:cNvGraphicFramePr>
          <p:nvPr>
            <p:extLst/>
          </p:nvPr>
        </p:nvGraphicFramePr>
        <p:xfrm>
          <a:off x="693599" y="5718259"/>
          <a:ext cx="5186095" cy="594360"/>
        </p:xfrm>
        <a:graphic>
          <a:graphicData uri="http://schemas.openxmlformats.org/drawingml/2006/table">
            <a:tbl>
              <a:tblPr firstRow="1" bandRow="1">
                <a:tableStyleId>{2D5ABB26-0587-4C30-8999-92F81FD0307C}</a:tableStyleId>
              </a:tblPr>
              <a:tblGrid>
                <a:gridCol w="781177"/>
                <a:gridCol w="1692467"/>
                <a:gridCol w="533719"/>
                <a:gridCol w="1308419"/>
                <a:gridCol w="870313"/>
              </a:tblGrid>
              <a:tr h="314960">
                <a:tc>
                  <a:txBody>
                    <a:bodyPr/>
                    <a:lstStyle/>
                    <a:p>
                      <a:r>
                        <a:rPr lang="en-US" sz="1500" dirty="0" smtClean="0"/>
                        <a:t>Partner</a:t>
                      </a:r>
                      <a:endParaRPr lang="en-US" sz="1500" dirty="0"/>
                    </a:p>
                  </a:txBody>
                  <a:tcPr>
                    <a:solidFill>
                      <a:schemeClr val="bg1"/>
                    </a:solidFill>
                  </a:tcPr>
                </a:tc>
                <a:tc>
                  <a:txBody>
                    <a:bodyPr/>
                    <a:lstStyle/>
                    <a:p>
                      <a:r>
                        <a:rPr lang="en-US" sz="1500" dirty="0" smtClean="0"/>
                        <a:t>Alias</a:t>
                      </a:r>
                      <a:endParaRPr lang="en-US" sz="1500" dirty="0"/>
                    </a:p>
                  </a:txBody>
                  <a:tcPr>
                    <a:solidFill>
                      <a:schemeClr val="bg1"/>
                    </a:solidFill>
                  </a:tcPr>
                </a:tc>
                <a:tc>
                  <a:txBody>
                    <a:bodyPr/>
                    <a:lstStyle/>
                    <a:p>
                      <a:r>
                        <a:rPr lang="en-US" sz="1500" dirty="0" smtClean="0"/>
                        <a:t>Flag</a:t>
                      </a:r>
                      <a:endParaRPr lang="en-US" sz="1500" dirty="0"/>
                    </a:p>
                  </a:txBody>
                  <a:tcPr>
                    <a:solidFill>
                      <a:schemeClr val="bg1"/>
                    </a:solidFill>
                  </a:tcPr>
                </a:tc>
                <a:tc>
                  <a:txBody>
                    <a:bodyPr/>
                    <a:lstStyle/>
                    <a:p>
                      <a:r>
                        <a:rPr lang="en-US" sz="1500" dirty="0" err="1" smtClean="0"/>
                        <a:t>ModifiedDate</a:t>
                      </a:r>
                      <a:endParaRPr lang="en-US" sz="1500" dirty="0"/>
                    </a:p>
                  </a:txBody>
                  <a:tcPr>
                    <a:solidFill>
                      <a:schemeClr val="bg1"/>
                    </a:solidFill>
                  </a:tcPr>
                </a:tc>
                <a:tc>
                  <a:txBody>
                    <a:bodyPr/>
                    <a:lstStyle/>
                    <a:p>
                      <a:r>
                        <a:rPr lang="en-US" sz="1500" dirty="0" err="1" smtClean="0"/>
                        <a:t>isUpdate</a:t>
                      </a:r>
                      <a:endParaRPr lang="en-US" sz="1500" dirty="0"/>
                    </a:p>
                  </a:txBody>
                  <a:tcPr>
                    <a:solidFill>
                      <a:schemeClr val="bg1"/>
                    </a:solidFill>
                  </a:tcPr>
                </a:tc>
              </a:tr>
              <a:tr h="274320">
                <a:tc>
                  <a:txBody>
                    <a:bodyPr/>
                    <a:lstStyle/>
                    <a:p>
                      <a:r>
                        <a:rPr lang="en-US" sz="1200" baseline="0" dirty="0" smtClean="0"/>
                        <a:t>member </a:t>
                      </a:r>
                      <a:endParaRPr lang="en-US" sz="1200" dirty="0"/>
                    </a:p>
                  </a:txBody>
                  <a:tcPr>
                    <a:solidFill>
                      <a:schemeClr val="bg1"/>
                    </a:solidFill>
                  </a:tcPr>
                </a:tc>
                <a:tc>
                  <a:txBody>
                    <a:bodyPr/>
                    <a:lstStyle/>
                    <a:p>
                      <a:r>
                        <a:rPr lang="en-US" sz="1200" dirty="0" err="1" smtClean="0"/>
                        <a:t>Trần</a:t>
                      </a:r>
                      <a:r>
                        <a:rPr lang="en-US" sz="1200" baseline="0" dirty="0" smtClean="0"/>
                        <a:t> </a:t>
                      </a:r>
                      <a:r>
                        <a:rPr lang="en-US" sz="1200" baseline="0" dirty="0" err="1" smtClean="0"/>
                        <a:t>Nguyễn</a:t>
                      </a:r>
                      <a:r>
                        <a:rPr lang="en-US" sz="1200" baseline="0" dirty="0" smtClean="0"/>
                        <a:t> </a:t>
                      </a:r>
                      <a:r>
                        <a:rPr lang="en-US" sz="1200" baseline="0" dirty="0" err="1" smtClean="0"/>
                        <a:t>Đăng</a:t>
                      </a:r>
                      <a:r>
                        <a:rPr lang="en-US" sz="1200" baseline="0" dirty="0" smtClean="0"/>
                        <a:t> </a:t>
                      </a:r>
                      <a:r>
                        <a:rPr lang="en-US" sz="1200" baseline="0" dirty="0" err="1" smtClean="0"/>
                        <a:t>Khoa</a:t>
                      </a:r>
                      <a:endParaRPr lang="en-US" sz="1200" dirty="0"/>
                    </a:p>
                  </a:txBody>
                  <a:tcPr>
                    <a:solidFill>
                      <a:schemeClr val="bg1"/>
                    </a:solidFill>
                  </a:tcPr>
                </a:tc>
                <a:tc>
                  <a:txBody>
                    <a:bodyPr/>
                    <a:lstStyle/>
                    <a:p>
                      <a:r>
                        <a:rPr lang="en-US" sz="1200" dirty="0" smtClean="0"/>
                        <a:t>add</a:t>
                      </a:r>
                      <a:endParaRPr lang="en-US" sz="1200" dirty="0"/>
                    </a:p>
                  </a:txBody>
                  <a:tcPr>
                    <a:solidFill>
                      <a:schemeClr val="bg1"/>
                    </a:solidFill>
                  </a:tcPr>
                </a:tc>
                <a:tc>
                  <a:txBody>
                    <a:bodyPr/>
                    <a:lstStyle/>
                    <a:p>
                      <a:r>
                        <a:rPr lang="en-US" sz="1200" dirty="0" smtClean="0"/>
                        <a:t>0</a:t>
                      </a:r>
                      <a:endParaRPr lang="en-US" sz="1200" dirty="0"/>
                    </a:p>
                  </a:txBody>
                  <a:tcPr>
                    <a:solidFill>
                      <a:schemeClr val="bg1"/>
                    </a:solidFill>
                  </a:tcPr>
                </a:tc>
                <a:tc>
                  <a:txBody>
                    <a:bodyPr/>
                    <a:lstStyle/>
                    <a:p>
                      <a:r>
                        <a:rPr lang="en-US" sz="1200" dirty="0" smtClean="0"/>
                        <a:t>false</a:t>
                      </a:r>
                      <a:endParaRPr lang="en-US" sz="1200" dirty="0"/>
                    </a:p>
                  </a:txBody>
                  <a:tcPr>
                    <a:solidFill>
                      <a:schemeClr val="bg1"/>
                    </a:solidFill>
                  </a:tcPr>
                </a:tc>
              </a:tr>
            </a:tbl>
          </a:graphicData>
        </a:graphic>
      </p:graphicFrame>
      <p:cxnSp>
        <p:nvCxnSpPr>
          <p:cNvPr id="30" name="Straight Arrow Connector 29"/>
          <p:cNvCxnSpPr/>
          <p:nvPr/>
        </p:nvCxnSpPr>
        <p:spPr>
          <a:xfrm>
            <a:off x="6322016" y="6134572"/>
            <a:ext cx="1596701" cy="4023"/>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54" name="Straight Arrow Connector 53"/>
          <p:cNvCxnSpPr/>
          <p:nvPr/>
        </p:nvCxnSpPr>
        <p:spPr>
          <a:xfrm>
            <a:off x="8397929" y="4308580"/>
            <a:ext cx="0" cy="890485"/>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56" name="Straight Arrow Connector 55"/>
          <p:cNvCxnSpPr/>
          <p:nvPr/>
        </p:nvCxnSpPr>
        <p:spPr>
          <a:xfrm flipV="1">
            <a:off x="8688439" y="4266298"/>
            <a:ext cx="1" cy="890605"/>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63" name="Straight Arrow Connector 62"/>
          <p:cNvCxnSpPr/>
          <p:nvPr/>
        </p:nvCxnSpPr>
        <p:spPr>
          <a:xfrm flipH="1">
            <a:off x="6322013" y="5907485"/>
            <a:ext cx="1565176" cy="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
        <p:nvSpPr>
          <p:cNvPr id="32" name="Rectangle 31"/>
          <p:cNvSpPr/>
          <p:nvPr/>
        </p:nvSpPr>
        <p:spPr>
          <a:xfrm>
            <a:off x="683549" y="5976456"/>
            <a:ext cx="754251" cy="3162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7" name="Table 66"/>
          <p:cNvGraphicFramePr>
            <a:graphicFrameLocks noGrp="1"/>
          </p:cNvGraphicFramePr>
          <p:nvPr>
            <p:extLst>
              <p:ext uri="{D42A27DB-BD31-4B8C-83A1-F6EECF244321}">
                <p14:modId xmlns:p14="http://schemas.microsoft.com/office/powerpoint/2010/main" val="3998275274"/>
              </p:ext>
            </p:extLst>
          </p:nvPr>
        </p:nvGraphicFramePr>
        <p:xfrm>
          <a:off x="677523" y="5693527"/>
          <a:ext cx="5186095" cy="594360"/>
        </p:xfrm>
        <a:graphic>
          <a:graphicData uri="http://schemas.openxmlformats.org/drawingml/2006/table">
            <a:tbl>
              <a:tblPr firstRow="1" bandRow="1">
                <a:tableStyleId>{2D5ABB26-0587-4C30-8999-92F81FD0307C}</a:tableStyleId>
              </a:tblPr>
              <a:tblGrid>
                <a:gridCol w="781177"/>
                <a:gridCol w="1692467"/>
                <a:gridCol w="533719"/>
                <a:gridCol w="1308419"/>
                <a:gridCol w="870313"/>
              </a:tblGrid>
              <a:tr h="314960">
                <a:tc>
                  <a:txBody>
                    <a:bodyPr/>
                    <a:lstStyle/>
                    <a:p>
                      <a:r>
                        <a:rPr lang="en-US" sz="1500" dirty="0" smtClean="0"/>
                        <a:t>Partner</a:t>
                      </a:r>
                      <a:endParaRPr lang="en-US" sz="1500" dirty="0"/>
                    </a:p>
                  </a:txBody>
                  <a:tcPr>
                    <a:solidFill>
                      <a:schemeClr val="bg1"/>
                    </a:solidFill>
                  </a:tcPr>
                </a:tc>
                <a:tc>
                  <a:txBody>
                    <a:bodyPr/>
                    <a:lstStyle/>
                    <a:p>
                      <a:r>
                        <a:rPr lang="en-US" sz="1500" dirty="0" smtClean="0"/>
                        <a:t>Alias</a:t>
                      </a:r>
                      <a:endParaRPr lang="en-US" sz="1500" dirty="0"/>
                    </a:p>
                  </a:txBody>
                  <a:tcPr>
                    <a:solidFill>
                      <a:schemeClr val="bg1"/>
                    </a:solidFill>
                  </a:tcPr>
                </a:tc>
                <a:tc>
                  <a:txBody>
                    <a:bodyPr/>
                    <a:lstStyle/>
                    <a:p>
                      <a:r>
                        <a:rPr lang="en-US" sz="1500" dirty="0" smtClean="0"/>
                        <a:t>Flag</a:t>
                      </a:r>
                      <a:endParaRPr lang="en-US" sz="1500" dirty="0"/>
                    </a:p>
                  </a:txBody>
                  <a:tcPr>
                    <a:solidFill>
                      <a:schemeClr val="bg1"/>
                    </a:solidFill>
                  </a:tcPr>
                </a:tc>
                <a:tc>
                  <a:txBody>
                    <a:bodyPr/>
                    <a:lstStyle/>
                    <a:p>
                      <a:r>
                        <a:rPr lang="en-US" sz="1500" dirty="0" err="1" smtClean="0"/>
                        <a:t>ModifiedDate</a:t>
                      </a:r>
                      <a:endParaRPr lang="en-US" sz="1500" dirty="0"/>
                    </a:p>
                  </a:txBody>
                  <a:tcPr>
                    <a:solidFill>
                      <a:schemeClr val="bg1"/>
                    </a:solidFill>
                  </a:tcPr>
                </a:tc>
                <a:tc>
                  <a:txBody>
                    <a:bodyPr/>
                    <a:lstStyle/>
                    <a:p>
                      <a:r>
                        <a:rPr lang="en-US" sz="1500" dirty="0" err="1" smtClean="0"/>
                        <a:t>isUpdate</a:t>
                      </a:r>
                      <a:endParaRPr lang="en-US" sz="1500" dirty="0"/>
                    </a:p>
                  </a:txBody>
                  <a:tcPr>
                    <a:solidFill>
                      <a:schemeClr val="bg1"/>
                    </a:solidFill>
                  </a:tcPr>
                </a:tc>
              </a:tr>
              <a:tr h="274320">
                <a:tc>
                  <a:txBody>
                    <a:bodyPr/>
                    <a:lstStyle/>
                    <a:p>
                      <a:r>
                        <a:rPr lang="en-US" sz="1200" baseline="0" dirty="0" smtClean="0"/>
                        <a:t>member </a:t>
                      </a:r>
                      <a:endParaRPr lang="en-US" sz="1200" dirty="0"/>
                    </a:p>
                  </a:txBody>
                  <a:tcPr>
                    <a:solidFill>
                      <a:schemeClr val="bg1"/>
                    </a:solidFill>
                  </a:tcPr>
                </a:tc>
                <a:tc>
                  <a:txBody>
                    <a:bodyPr/>
                    <a:lstStyle/>
                    <a:p>
                      <a:r>
                        <a:rPr lang="en-US" sz="1200" dirty="0" err="1" smtClean="0"/>
                        <a:t>Trần</a:t>
                      </a:r>
                      <a:r>
                        <a:rPr lang="en-US" sz="1200" baseline="0" dirty="0" smtClean="0"/>
                        <a:t> </a:t>
                      </a:r>
                      <a:r>
                        <a:rPr lang="en-US" sz="1200" baseline="0" dirty="0" err="1" smtClean="0"/>
                        <a:t>Nguyễn</a:t>
                      </a:r>
                      <a:r>
                        <a:rPr lang="en-US" sz="1200" baseline="0" dirty="0" smtClean="0"/>
                        <a:t> </a:t>
                      </a:r>
                      <a:r>
                        <a:rPr lang="en-US" sz="1200" baseline="0" dirty="0" err="1" smtClean="0"/>
                        <a:t>Đăng</a:t>
                      </a:r>
                      <a:r>
                        <a:rPr lang="en-US" sz="1200" baseline="0" dirty="0" smtClean="0"/>
                        <a:t> </a:t>
                      </a:r>
                      <a:r>
                        <a:rPr lang="en-US" sz="1200" baseline="0" dirty="0" err="1" smtClean="0"/>
                        <a:t>Khoa</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r>
                        <a:rPr lang="en-US" sz="1200" dirty="0" smtClean="0"/>
                        <a:t>2014-12-09</a:t>
                      </a:r>
                      <a:r>
                        <a:rPr lang="en-US" sz="1200" baseline="0" dirty="0" smtClean="0"/>
                        <a:t> 00:…</a:t>
                      </a:r>
                      <a:endParaRPr lang="en-US" sz="1200" dirty="0"/>
                    </a:p>
                  </a:txBody>
                  <a:tcPr>
                    <a:solidFill>
                      <a:schemeClr val="bg1"/>
                    </a:solidFill>
                  </a:tcPr>
                </a:tc>
                <a:tc>
                  <a:txBody>
                    <a:bodyPr/>
                    <a:lstStyle/>
                    <a:p>
                      <a:r>
                        <a:rPr lang="en-US" sz="1200" dirty="0" smtClean="0"/>
                        <a:t>false</a:t>
                      </a:r>
                      <a:endParaRPr lang="en-US" sz="1200" dirty="0"/>
                    </a:p>
                  </a:txBody>
                  <a:tcPr>
                    <a:solidFill>
                      <a:schemeClr val="bg1"/>
                    </a:solidFill>
                  </a:tcPr>
                </a:tc>
              </a:tr>
            </a:tbl>
          </a:graphicData>
        </a:graphic>
      </p:graphicFrame>
    </p:spTree>
    <p:extLst>
      <p:ext uri="{BB962C8B-B14F-4D97-AF65-F5344CB8AC3E}">
        <p14:creationId xmlns:p14="http://schemas.microsoft.com/office/powerpoint/2010/main" val="372227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10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path" presetSubtype="0" accel="50000" decel="50000" fill="hold" nodeType="clickEffect">
                                  <p:stCondLst>
                                    <p:cond delay="0"/>
                                  </p:stCondLst>
                                  <p:childTnLst>
                                    <p:animMotion origin="layout" path="M 3.54167E-6 -3.7037E-7 L -0.15886 -0.00741 " pathEditMode="relative" rAng="0" ptsTypes="AA">
                                      <p:cBhvr>
                                        <p:cTn id="20" dur="2000" fill="hold"/>
                                        <p:tgtEl>
                                          <p:spTgt spid="29"/>
                                        </p:tgtEl>
                                        <p:attrNameLst>
                                          <p:attrName>ppt_x</p:attrName>
                                          <p:attrName>ppt_y</p:attrName>
                                        </p:attrNameLst>
                                      </p:cBhvr>
                                      <p:rCtr x="-7943" y="-370"/>
                                    </p:animMotion>
                                  </p:childTnLst>
                                </p:cTn>
                              </p:par>
                              <p:par>
                                <p:cTn id="21" presetID="42" presetClass="path" presetSubtype="0" accel="50000" decel="50000" fill="hold" nodeType="withEffect">
                                  <p:stCondLst>
                                    <p:cond delay="0"/>
                                  </p:stCondLst>
                                  <p:childTnLst>
                                    <p:animMotion origin="layout" path="M -2.70833E-6 2.96296E-6 L 0.12162 0.01296 " pathEditMode="relative" rAng="0" ptsTypes="AA">
                                      <p:cBhvr>
                                        <p:cTn id="22" dur="2000" fill="hold"/>
                                        <p:tgtEl>
                                          <p:spTgt spid="21"/>
                                        </p:tgtEl>
                                        <p:attrNameLst>
                                          <p:attrName>ppt_x</p:attrName>
                                          <p:attrName>ppt_y</p:attrName>
                                        </p:attrNameLst>
                                      </p:cBhvr>
                                      <p:rCtr x="6081" y="648"/>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down)">
                                      <p:cBhvr>
                                        <p:cTn id="37" dur="500"/>
                                        <p:tgtEl>
                                          <p:spTgt spid="27"/>
                                        </p:tgtEl>
                                      </p:cBhvr>
                                    </p:animEffect>
                                  </p:childTnLst>
                                </p:cTn>
                              </p:par>
                              <p:par>
                                <p:cTn id="38" presetID="42"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par>
                                <p:cTn id="43" presetID="6" presetClass="entr" presetSubtype="16"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circle(in)">
                                      <p:cBhvr>
                                        <p:cTn id="45" dur="2000"/>
                                        <p:tgtEl>
                                          <p:spTgt spid="32"/>
                                        </p:tgtEl>
                                      </p:cBhvr>
                                    </p:animEffect>
                                  </p:childTnLst>
                                </p:cTn>
                              </p:par>
                              <p:par>
                                <p:cTn id="46" presetID="42"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wipe(down)">
                                      <p:cBhvr>
                                        <p:cTn id="63" dur="500"/>
                                        <p:tgtEl>
                                          <p:spTgt spid="56"/>
                                        </p:tgtEl>
                                      </p:cBhvr>
                                    </p:animEffect>
                                  </p:childTnLst>
                                </p:cTn>
                              </p:par>
                              <p:par>
                                <p:cTn id="64" presetID="10"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circle(in)">
                                      <p:cBhvr>
                                        <p:cTn id="69" dur="2000"/>
                                        <p:tgtEl>
                                          <p:spTgt spid="3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22"/>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33"/>
                                        </p:tgtEl>
                                        <p:attrNameLst>
                                          <p:attrName>style.visibility</p:attrName>
                                        </p:attrNameLst>
                                      </p:cBhvr>
                                      <p:to>
                                        <p:strVal val="hidden"/>
                                      </p:to>
                                    </p:set>
                                  </p:childTnLst>
                                </p:cTn>
                              </p:par>
                              <p:par>
                                <p:cTn id="76" presetID="10" presetClass="entr" presetSubtype="0"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circle(in)">
                                      <p:cBhvr>
                                        <p:cTn id="81" dur="20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down)">
                                      <p:cBhvr>
                                        <p:cTn id="86" dur="500"/>
                                        <p:tgtEl>
                                          <p:spTgt spid="54"/>
                                        </p:tgtEl>
                                      </p:cBhvr>
                                    </p:animEffec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wipe(down)">
                                      <p:cBhvr>
                                        <p:cTn id="90" dur="500"/>
                                        <p:tgtEl>
                                          <p:spTgt spid="63"/>
                                        </p:tgtEl>
                                      </p:cBhvr>
                                    </p:animEffect>
                                  </p:childTnLst>
                                </p:cTn>
                              </p:par>
                            </p:childTnLst>
                          </p:cTn>
                        </p:par>
                        <p:par>
                          <p:cTn id="91" fill="hold">
                            <p:stCondLst>
                              <p:cond delay="1000"/>
                            </p:stCondLst>
                            <p:childTnLst>
                              <p:par>
                                <p:cTn id="92" presetID="1" presetClass="exit" presetSubtype="0" fill="hold" nodeType="afterEffect">
                                  <p:stCondLst>
                                    <p:cond delay="0"/>
                                  </p:stCondLst>
                                  <p:childTnLst>
                                    <p:set>
                                      <p:cBhvr>
                                        <p:cTn id="93" dur="1" fill="hold">
                                          <p:stCondLst>
                                            <p:cond delay="0"/>
                                          </p:stCondLst>
                                        </p:cTn>
                                        <p:tgtEl>
                                          <p:spTgt spid="13"/>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2"/>
                                        </p:tgtEl>
                                        <p:attrNameLst>
                                          <p:attrName>style.visibility</p:attrName>
                                        </p:attrNameLst>
                                      </p:cBhvr>
                                      <p:to>
                                        <p:strVal val="hidden"/>
                                      </p:to>
                                    </p:set>
                                  </p:childTnLst>
                                </p:cTn>
                              </p:par>
                              <p:par>
                                <p:cTn id="96" presetID="1" presetClass="entr" presetSubtype="0" fill="hold" nodeType="withEffect">
                                  <p:stCondLst>
                                    <p:cond delay="0"/>
                                  </p:stCondLst>
                                  <p:childTnLst>
                                    <p:set>
                                      <p:cBhvr>
                                        <p:cTn id="97"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3" grpId="0" animBg="1"/>
      <p:bldP spid="33" grpId="1" animBg="1"/>
      <p:bldP spid="41" grpId="0" animBg="1"/>
      <p:bldP spid="32" grpId="0" animBg="1"/>
      <p:bldP spid="32"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 name="Content Placeholder 2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440" y="1600203"/>
            <a:ext cx="8947127" cy="4525963"/>
          </a:xfrm>
        </p:spPr>
      </p:pic>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Name Card</a:t>
            </a:r>
            <a:endParaRPr lang="en-US" altLang="zh-CN" b="1" dirty="0">
              <a:ea typeface="宋体" panose="02010600030101010101" pitchFamily="2" charset="-122"/>
            </a:endParaRPr>
          </a:p>
        </p:txBody>
      </p:sp>
      <p:sp>
        <p:nvSpPr>
          <p:cNvPr id="10" name="Content Placeholder 2"/>
          <p:cNvSpPr txBox="1">
            <a:spLocks/>
          </p:cNvSpPr>
          <p:nvPr/>
        </p:nvSpPr>
        <p:spPr>
          <a:xfrm>
            <a:off x="419912" y="1625267"/>
            <a:ext cx="11539859" cy="4628036"/>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900" dirty="0">
              <a:solidFill>
                <a:schemeClr val="bg1"/>
              </a:solidFill>
            </a:endParaRPr>
          </a:p>
        </p:txBody>
      </p:sp>
      <p:pic>
        <p:nvPicPr>
          <p:cNvPr id="12" name="Picture 4" descr="http://icons.iconarchive.com/icons/hopstarter/soft-scraps/128/User-Administrator-Blu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743" y="2420262"/>
            <a:ext cx="1056117" cy="79208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a:off x="2292551" y="2991039"/>
            <a:ext cx="1582027" cy="17164"/>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33" name="Picture 2" descr="Home Serv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6721" y="3045483"/>
            <a:ext cx="1463727" cy="1463727"/>
          </a:xfrm>
          <a:prstGeom prst="rect">
            <a:avLst/>
          </a:prstGeom>
          <a:solidFill>
            <a:schemeClr val="bg1"/>
          </a:solidFill>
        </p:spPr>
      </p:pic>
      <p:pic>
        <p:nvPicPr>
          <p:cNvPr id="22" name="Picture 4" descr="http://icons.iconarchive.com/icons/hopstarter/soft-scraps/128/User-Administrator-Blue-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743" y="4888926"/>
            <a:ext cx="1056117" cy="792089"/>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p:cNvCxnSpPr/>
          <p:nvPr/>
        </p:nvCxnSpPr>
        <p:spPr>
          <a:xfrm>
            <a:off x="2277567" y="5478357"/>
            <a:ext cx="1119588" cy="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3235660" y="4203251"/>
            <a:ext cx="1844005" cy="1680179"/>
          </a:xfrm>
          <a:prstGeom prst="rect">
            <a:avLst/>
          </a:prstGeom>
        </p:spPr>
      </p:pic>
      <p:pic>
        <p:nvPicPr>
          <p:cNvPr id="29" name="Picture 14" descr="http://icons.iconarchive.com/icons/jonathan-rey/devices-pack-3/128/Smartphone-Android-Jelly-Bean-Samsung-Galaxy-S4-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4359" y="4509210"/>
            <a:ext cx="1941376" cy="1456033"/>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8315321" y="4291274"/>
            <a:ext cx="1510607" cy="752067"/>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45063" y="2114327"/>
            <a:ext cx="3221891" cy="1629815"/>
          </a:xfrm>
          <a:prstGeom prst="rect">
            <a:avLst/>
          </a:prstGeom>
        </p:spPr>
      </p:pic>
      <p:cxnSp>
        <p:nvCxnSpPr>
          <p:cNvPr id="34" name="Straight Arrow Connector 33"/>
          <p:cNvCxnSpPr/>
          <p:nvPr/>
        </p:nvCxnSpPr>
        <p:spPr>
          <a:xfrm>
            <a:off x="7470465" y="2891255"/>
            <a:ext cx="2448408" cy="746951"/>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00045" y="4945067"/>
            <a:ext cx="1750589" cy="829779"/>
          </a:xfrm>
          <a:prstGeom prst="rect">
            <a:avLst/>
          </a:prstGeom>
        </p:spPr>
      </p:pic>
      <p:cxnSp>
        <p:nvCxnSpPr>
          <p:cNvPr id="28" name="Straight Arrow Connector 27"/>
          <p:cNvCxnSpPr/>
          <p:nvPr/>
        </p:nvCxnSpPr>
        <p:spPr>
          <a:xfrm>
            <a:off x="5536206" y="5478357"/>
            <a:ext cx="1119588" cy="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085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1000"/>
                                        <p:tgtEl>
                                          <p:spTgt spid="33"/>
                                        </p:tgtEl>
                                      </p:cBhvr>
                                    </p:animEffect>
                                    <p:anim calcmode="lin" valueType="num">
                                      <p:cBhvr>
                                        <p:cTn id="31" dur="1000" fill="hold"/>
                                        <p:tgtEl>
                                          <p:spTgt spid="33"/>
                                        </p:tgtEl>
                                        <p:attrNameLst>
                                          <p:attrName>ppt_x</p:attrName>
                                        </p:attrNameLst>
                                      </p:cBhvr>
                                      <p:tavLst>
                                        <p:tav tm="0">
                                          <p:val>
                                            <p:strVal val="#ppt_x"/>
                                          </p:val>
                                        </p:tav>
                                        <p:tav tm="100000">
                                          <p:val>
                                            <p:strVal val="#ppt_x"/>
                                          </p:val>
                                        </p:tav>
                                      </p:tavLst>
                                    </p:anim>
                                    <p:anim calcmode="lin" valueType="num">
                                      <p:cBhvr>
                                        <p:cTn id="3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42"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1000" fill="hold"/>
                                        <p:tgtEl>
                                          <p:spTgt spid="23"/>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anim calcmode="lin" valueType="num">
                                      <p:cBhvr>
                                        <p:cTn id="49" dur="1000" fill="hold"/>
                                        <p:tgtEl>
                                          <p:spTgt spid="27"/>
                                        </p:tgtEl>
                                        <p:attrNameLst>
                                          <p:attrName>ppt_x</p:attrName>
                                        </p:attrNameLst>
                                      </p:cBhvr>
                                      <p:tavLst>
                                        <p:tav tm="0">
                                          <p:val>
                                            <p:strVal val="#ppt_x"/>
                                          </p:val>
                                        </p:tav>
                                        <p:tav tm="100000">
                                          <p:val>
                                            <p:strVal val="#ppt_x"/>
                                          </p:val>
                                        </p:tav>
                                      </p:tavLst>
                                    </p:anim>
                                    <p:anim calcmode="lin" valueType="num">
                                      <p:cBhvr>
                                        <p:cTn id="50" dur="1000" fill="hold"/>
                                        <p:tgtEl>
                                          <p:spTgt spid="2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anim calcmode="lin" valueType="num">
                                      <p:cBhvr>
                                        <p:cTn id="54" dur="1000" fill="hold"/>
                                        <p:tgtEl>
                                          <p:spTgt spid="29"/>
                                        </p:tgtEl>
                                        <p:attrNameLst>
                                          <p:attrName>ppt_x</p:attrName>
                                        </p:attrNameLst>
                                      </p:cBhvr>
                                      <p:tavLst>
                                        <p:tav tm="0">
                                          <p:val>
                                            <p:strVal val="#ppt_x"/>
                                          </p:val>
                                        </p:tav>
                                        <p:tav tm="100000">
                                          <p:val>
                                            <p:strVal val="#ppt_x"/>
                                          </p:val>
                                        </p:tav>
                                      </p:tavLst>
                                    </p:anim>
                                    <p:anim calcmode="lin" valueType="num">
                                      <p:cBhvr>
                                        <p:cTn id="5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42" presetClass="entr" presetSubtype="0" fill="hold"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childTnLst>
                          </p:cTn>
                        </p:par>
                        <p:par>
                          <p:cTn id="69" fill="hold">
                            <p:stCondLst>
                              <p:cond delay="2000"/>
                            </p:stCondLst>
                            <p:childTnLst>
                              <p:par>
                                <p:cTn id="70" presetID="42" presetClass="entr" presetSubtype="0" fill="hold"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1000"/>
                                        <p:tgtEl>
                                          <p:spTgt spid="30"/>
                                        </p:tgtEl>
                                      </p:cBhvr>
                                    </p:animEffect>
                                    <p:anim calcmode="lin" valueType="num">
                                      <p:cBhvr>
                                        <p:cTn id="73" dur="1000" fill="hold"/>
                                        <p:tgtEl>
                                          <p:spTgt spid="30"/>
                                        </p:tgtEl>
                                        <p:attrNameLst>
                                          <p:attrName>ppt_x</p:attrName>
                                        </p:attrNameLst>
                                      </p:cBhvr>
                                      <p:tavLst>
                                        <p:tav tm="0">
                                          <p:val>
                                            <p:strVal val="#ppt_x"/>
                                          </p:val>
                                        </p:tav>
                                        <p:tav tm="100000">
                                          <p:val>
                                            <p:strVal val="#ppt_x"/>
                                          </p:val>
                                        </p:tav>
                                      </p:tavLst>
                                    </p:anim>
                                    <p:anim calcmode="lin" valueType="num">
                                      <p:cBhvr>
                                        <p:cTn id="7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 name="Content Placeholder 2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440" y="1600203"/>
            <a:ext cx="8947127" cy="4525963"/>
          </a:xfrm>
        </p:spPr>
      </p:pic>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Name Card</a:t>
            </a:r>
            <a:endParaRPr lang="en-US" altLang="zh-CN" b="1" dirty="0">
              <a:ea typeface="宋体" panose="02010600030101010101" pitchFamily="2" charset="-122"/>
            </a:endParaRPr>
          </a:p>
        </p:txBody>
      </p:sp>
      <p:sp>
        <p:nvSpPr>
          <p:cNvPr id="10" name="Content Placeholder 2"/>
          <p:cNvSpPr txBox="1">
            <a:spLocks/>
          </p:cNvSpPr>
          <p:nvPr/>
        </p:nvSpPr>
        <p:spPr>
          <a:xfrm>
            <a:off x="419912" y="1625267"/>
            <a:ext cx="11539859" cy="4628036"/>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900" dirty="0">
              <a:solidFill>
                <a:schemeClr val="bg1"/>
              </a:solidFill>
            </a:endParaRPr>
          </a:p>
        </p:txBody>
      </p:sp>
      <p:cxnSp>
        <p:nvCxnSpPr>
          <p:cNvPr id="23" name="Straight Arrow Connector 22"/>
          <p:cNvCxnSpPr/>
          <p:nvPr/>
        </p:nvCxnSpPr>
        <p:spPr>
          <a:xfrm flipV="1">
            <a:off x="3553964" y="4001939"/>
            <a:ext cx="1737407" cy="9049"/>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5191366" y="2710167"/>
            <a:ext cx="1844005" cy="1680179"/>
          </a:xfrm>
          <a:prstGeom prst="rect">
            <a:avLst/>
          </a:prstGeom>
        </p:spPr>
      </p:pic>
      <p:pic>
        <p:nvPicPr>
          <p:cNvPr id="29" name="Picture 14" descr="http://icons.iconarchive.com/icons/jonathan-rey/devices-pack-3/128/Smartphone-Android-Jelly-Bean-Samsung-Galaxy-S4-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6867" y="2883707"/>
            <a:ext cx="1941376" cy="1456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445" y="2766027"/>
            <a:ext cx="3091385" cy="1465316"/>
          </a:xfrm>
          <a:prstGeom prst="rect">
            <a:avLst/>
          </a:prstGeom>
        </p:spPr>
      </p:pic>
      <p:cxnSp>
        <p:nvCxnSpPr>
          <p:cNvPr id="26" name="Straight Arrow Connector 25"/>
          <p:cNvCxnSpPr/>
          <p:nvPr/>
        </p:nvCxnSpPr>
        <p:spPr>
          <a:xfrm>
            <a:off x="7290198" y="3658307"/>
            <a:ext cx="1597009" cy="8043"/>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p:nvPr/>
        </p:nvCxnSpPr>
        <p:spPr>
          <a:xfrm flipH="1" flipV="1">
            <a:off x="3518846" y="3640674"/>
            <a:ext cx="1694217" cy="1163"/>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25" name="Picture 2" descr="Home Server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85195" y="2935283"/>
            <a:ext cx="1463727" cy="1463727"/>
          </a:xfrm>
          <a:prstGeom prst="rect">
            <a:avLst/>
          </a:prstGeom>
          <a:solidFill>
            <a:schemeClr val="bg1"/>
          </a:solidFill>
        </p:spPr>
      </p:pic>
      <p:cxnSp>
        <p:nvCxnSpPr>
          <p:cNvPr id="28" name="Straight Arrow Connector 27"/>
          <p:cNvCxnSpPr/>
          <p:nvPr/>
        </p:nvCxnSpPr>
        <p:spPr>
          <a:xfrm flipH="1" flipV="1">
            <a:off x="7200665" y="4001939"/>
            <a:ext cx="1686541" cy="4523"/>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
        <p:nvSpPr>
          <p:cNvPr id="30" name="Flowchart: Connector 29"/>
          <p:cNvSpPr/>
          <p:nvPr/>
        </p:nvSpPr>
        <p:spPr>
          <a:xfrm>
            <a:off x="7609789" y="3407655"/>
            <a:ext cx="889199" cy="894336"/>
          </a:xfrm>
          <a:prstGeom prst="flowChartConnector">
            <a:avLst/>
          </a:prstGeom>
          <a:solidFill>
            <a:schemeClr val="accent1">
              <a:alpha val="9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Sync</a:t>
            </a:r>
            <a:endParaRPr lang="en-US" b="1" dirty="0"/>
          </a:p>
        </p:txBody>
      </p:sp>
      <p:sp>
        <p:nvSpPr>
          <p:cNvPr id="31" name="TextBox 30"/>
          <p:cNvSpPr txBox="1"/>
          <p:nvPr/>
        </p:nvSpPr>
        <p:spPr>
          <a:xfrm>
            <a:off x="3585668" y="3107949"/>
            <a:ext cx="1627231" cy="369332"/>
          </a:xfrm>
          <a:prstGeom prst="rect">
            <a:avLst/>
          </a:prstGeom>
          <a:solidFill>
            <a:schemeClr val="bg1"/>
          </a:solidFill>
        </p:spPr>
        <p:txBody>
          <a:bodyPr wrap="square" rtlCol="0">
            <a:spAutoFit/>
          </a:bodyPr>
          <a:lstStyle/>
          <a:p>
            <a:pPr algn="ctr"/>
            <a:r>
              <a:rPr lang="en-US" dirty="0"/>
              <a:t>Save Data</a:t>
            </a:r>
            <a:endParaRPr lang="en-US" dirty="0"/>
          </a:p>
        </p:txBody>
      </p:sp>
      <p:sp>
        <p:nvSpPr>
          <p:cNvPr id="33" name="TextBox 32"/>
          <p:cNvSpPr txBox="1"/>
          <p:nvPr/>
        </p:nvSpPr>
        <p:spPr>
          <a:xfrm>
            <a:off x="3585668" y="4231344"/>
            <a:ext cx="1627231" cy="646331"/>
          </a:xfrm>
          <a:prstGeom prst="rect">
            <a:avLst/>
          </a:prstGeom>
          <a:solidFill>
            <a:schemeClr val="bg1"/>
          </a:solidFill>
        </p:spPr>
        <p:txBody>
          <a:bodyPr wrap="square" rtlCol="0">
            <a:spAutoFit/>
          </a:bodyPr>
          <a:lstStyle/>
          <a:p>
            <a:pPr algn="ctr"/>
            <a:r>
              <a:rPr lang="en-US" dirty="0" err="1"/>
              <a:t>Unsychronize</a:t>
            </a:r>
            <a:r>
              <a:rPr lang="en-US" dirty="0"/>
              <a:t> Data</a:t>
            </a:r>
            <a:endParaRPr lang="en-US" dirty="0"/>
          </a:p>
        </p:txBody>
      </p:sp>
    </p:spTree>
    <p:extLst>
      <p:ext uri="{BB962C8B-B14F-4D97-AF65-F5344CB8AC3E}">
        <p14:creationId xmlns:p14="http://schemas.microsoft.com/office/powerpoint/2010/main" val="338349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58059"/>
            <a:ext cx="12192000" cy="6916059"/>
            <a:chOff x="0" y="-58058"/>
            <a:chExt cx="12192000" cy="6916058"/>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12" name="Rectangle 11"/>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15"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SCENARIO PROBLEM</a:t>
            </a:r>
            <a:endParaRPr lang="en-US" altLang="zh-CN" b="1" dirty="0">
              <a:ea typeface="宋体" panose="02010600030101010101" pitchFamily="2" charset="-122"/>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4747" y="1646347"/>
            <a:ext cx="6553201" cy="4009607"/>
          </a:xfrm>
          <a:prstGeom prst="rect">
            <a:avLst/>
          </a:prstGeom>
        </p:spPr>
      </p:pic>
      <p:pic>
        <p:nvPicPr>
          <p:cNvPr id="1028" name="Picture 4" descr="http://4.bp.blogspot.com/-rHkOv3SyYmM/UGBkUIVFowI/AAAAAAAAAMM/k-j_wvQ4mzc/s1600/business-card-box-double-depth-56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4804" y="2000431"/>
            <a:ext cx="4401911" cy="33014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dn.nirmaltv.com/images/black.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9864" y="1600883"/>
            <a:ext cx="2619375" cy="4352927"/>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8" descr="data:image/jpeg;base64,/9j/4AAQSkZJRgABAQAAAQABAAD/2wCEAAkGBxQSEhUUEhQUFhUVGBQUFhgXFRcUGBcXFBQWFhQUFRQYHCggGBolHBQUITEhJSkrLi4uFx8zODMsNygtLisBCgoKDg0OGhAQGiwkHSQsLCwsLCwsLCwsLCwsLCwsLCwsLCwsLC0sLCwsLCwsLCwvLSwsLCwsLCwsLC8sLCwsLP/AABEIAMIBAwMBIgACEQEDEQH/xAAcAAABBQEBAQAAAAAAAAAAAAAEAQIDBQYABwj/xAA4EAABAwIEAwcDAwIHAQEAAAABAAIRAyEEEjFBBVFhBhMicYGRoTLR8EKxwRThFSNSYnKC8ZIH/8QAGgEAAwEBAQEAAAAAAAAAAAAAAAECBAMFBv/EACkRAAICAQMDAwMFAAAAAAAAAAABAhEDEiExBEFREyJhFDKRBSNxsdH/2gAMAwEAAhEDEQA/AMscNqWn0KWm60/290Y2oBdx063HmFF3ceIizyRHQ3afcfK7nAWmT5TaDbVTU3CYBnoL+d0ygPERBMaamB0CPotEtgRv7R8oGOpM0lPDId539tf3ClFO8n0ULKs1co0a0z5kj+yQE+VdlU2VJCQyLKkyqaE0oHREQkyqQhIkMZlSQpCUxzkCOhNS5lDWqQUBRMmFIKkprqiB0OTHhJnSVaiLChcqQtSh9k0vRYUMcEwhOcVG5yLChr0wsStdKUlMRG6moKlFGgJCxAFaaKifSVm6mo300AVTqSgqUFbPpKF1JAUUxorlZmguTsVGi7uDfQ7xp67C6TE3LAIJmfQbn4RHdnZxHylGHABNybSdzG37oEJSwzZvBj81RNSgHNgWjQjY9E2kyBa418+UKWi6SYB2nzv+eiBgvc1SAMzfODKIwmFDBa5Op5oiF0pDo5NcuLlBWqwkMkLk0uQ5rgKJ+JCBhLnqJ1WEBWxwCCq8UbzQFF136jdWWcfxUjQFR/19R2gToVo0IrofFYiyoamKeNxJUNes6LulKgs0dLF+FQDG31WepVnmwdCZVrODtUUFmr/qQoq+K0WbbiH802rjHWSobZr2VlzqoWR/xd4TTxlyKY7Rq3VlE+ss1/i5OqVnEpKEmK0aVtSF1KpJVM3Hg7qTC426Yu5oAUuZV7MXKkbWSHQU5NIUYqpe8QFCOaoyxSyuhMAcsXKaFyBF4Wp1IKTKnMamSRijeQY/ZS0hAvrunBsBNKBiymFyie/kgq2KSKCsRiAq/FYqyExOM1VLiMY5xyt90wLCtxINFygH8Qe6zUE9uUguuiTVaRawTonUJUpuP1O9AlptYEI/FEagwfRIypJ8JRYOwuq9MbXgwU1rCu3uQk2KiWqJBj080LiaLg2/qoa2JH6XFI/GeG9/5UuRWliUqkjS4T6uLaWjmDogKzxBLTuhM6EwovzjmuvZo5eSExVYSCqzvBHVdUq9Uh1sWFSrIQucIbvU0OQhhPeJ4qIYvEdUgenZNBjXqRtQ80E16la9UmS0H08Y4bo6hxTmqYOTpTpBbNRRxgdoUSx6ymHzTZW+Fxlr6qaK1F21ykDkDQqSiGvRQWSkrlH3iVAzVtalIT2hOIVEELgoHuRh6oOu1IaYDVqQYVRjK0GVY4wE+fsqzE05F/X89EJFWVVd2Z0bdCks3RLiqe4m2n2UD64dYm/kq4IbsSu4HVQVaJbcEOB5Ln0zoTqhMTTqMEz4fP4UORSRG7Gm8+nRQ0qo/wBRCUy/9I9FJU4S4Nmb6wpsdDXYl02cVz6piDbmVB/SvAzOEBD1KhKQyarVGgvbyuoO8Knw2Cc8j0PMwTEwjRwOrfwOEaza41H7+ypY5PhHOWWEeWVReklaSn2VrOkEQQSCPI3PlP7JeK9l6mHqljwLNDgZsdbTzsfZdfp8ng4/WYW6UjNwUjgRqrnCYMufmEQAT7D7qR2DBJ97JLC2hvqYp0UBXSrXE8PE22QDsMQYXOWNo7QyxkthKD2z4gr2hwtlRvgIWfdThW/Z3FZXgbKGi7HYngr26IF1BzTBC9MZhQ5oKr8ZwkE6ITHRhWyFIyqrPiPByJIVQaRESrTIaCWVjsnioVBSYiWsKuyaD8DjDoVa03yqGmSCLWVjh6hBgooEw4rkocuSGbppTyoAUnfQuug5aiR5QmJT3VUJXqK1iJeQCqu136i3oqjF17iT0+whG4smZ2VdWaDrp5KZRopSshqVGO3Hqq7FUAfpmOgmOV0dUAA1bHVt/SN0NVxcwGt6QC7XmbLPJneMQCuHQM0Hrz8j/CZQ4bUeYYZuLa6q7w/DzUu4Bo5N66y7dbTsxwVsQ1oifU+vJRZWl1ZmOE9nawMZGbX1vzWmwfZIA5n+I69B6Ld4LhAA0R1bBgNNk0iJS8HhvbPD/wCYKbYEAn8PoUnYDszTrPL3guDSBBMZibhka3DXexR3bGiTiHQNAPXX7ofsrinUXPZlLs5aQQQ0hzQ4TmIMA5rxfSLr0cGJVF0eZnzN6lZtuF8HpAOphrAGlxZAAz0HmWOO5iZnmPND8RwTaZOcz34kGD9TXAz/ANryOcozhmCr4l5IqAOALh3bf1jRpebNHivEWPM30Nbsw99q5YGEt8DC6Mw/VTa2CDd2pjczqtTkoOmzzfRllVpN/IHwvhjKmJxAAgCmWzFi6o95DhzsFhP/ANNyOxTs5htIBo6Wk/JPsvUMfwisARh8wkAFznjOcs5RM2AnRfPfbniDqmIeyTlYY1+pws5xO9xbos2TJFRcrv4NWDBJzWNJru35+F+RreO0WhzRTJncRtorPh+Mw9awADo00/NliIUtAkEEWI0WSPUST3Rvn+nwa9rafmzcVuFOLjEEGB0QWM4EGRmNzyE+i0XZ7FB9Fr3AG3yEVWx1MggBsxNz1j+Vu9OMlaPKj1GTHJxa42Z59xLBBgs0knUnkq+kAHi8RdajiOKpVWPgzUBaZzAMDYgtDMt3Zjrm9N1l3YcErHkhXG56+HI5L3bHp/ZqvnphW9TDBZbsK6G5TtZbju1kapmyL2M5jsEDsszxLhoK3+Ioqix+GTHRgXYYstc9UVRd19wrXE4ZAGnBVxZEkSMIi8J7X/CRLSFyrsmgltWy5NbELkrHRvsqiqNVgKaa6hK2xoxyKeoCoXjqriphwFBUwfRdlRydlDVpHa6p8Y54Jhl+eYD4WmxOCJ0sPUfyq5+DAP8AqPlYesrhkVnbGzOihXqloDgC4wANSfQWWp4H2XotJ7yoXvB8QhwDTycCJ+L7cxFSJaZbAI0N7eVp2VvhMQ7RwDoOrNp/2mPgrLKNGqMgqvwptwzSIB0+NlqezIbAbkDSLEc+qoMNiAd/OxHwbhW/D6+VwI1HyFnXJ3e8aNmymEmIpS0rsLVkA80QWyrONHh/bLCE4kjTTfqg6WCFKtSqVMxpFwD8sAxuAevNa/t5gA2s150Mj+f4QhfSrU8g5L1en3gj5zr8ssWbjbv/AAy/rdqxhaTW0adKCxr2iloJkFryb5gRc/Cj4P2veQXVgXGSRAAFwIaBtpr1WNDg3wviW9flWWCxHhGUCT9IXXRivj/SPqM7+17L8Gx4lxyrUpTTBpEXEGST1JFgPmy+eO0NBwrvzakz5yvdmyxgLzJOoWU7RdnmYk5hZ3NZsuHXCoKjR0/Xenl/dd338HjppJ7GrX4zsZVa6BBHNEcH7Iw+apBi4A59VjXT5G+D1p9dgjG9Vlp2Uod3hm5hd0m453Q/EMGXeJpaGxcRyvPXRXVSswnuxYgW5Kn4/iDSp2sYj3W/SlGvB4Ecs5Zbr7mZE0Ic6L2OaNCDsq5kOOsR6HyVhSqfVm+ojlBPSEKxvimCL73N1ka4Pci3bNp2KoQ43tZeiU6dljuxuEIbJ3utuwWWNu3ZuiqVAleiqbGUVoarVV4umgZksdQi6qn0b/K0vEKdlSlquIpLYAbSdKc+iQj2U1I6jK7uOxxT3K0U0qI7hcuJ3PSWNUoppKYRDAtKkZXEH/pr/dMq0GjWB8KwATm0Brvz1VrIQ4FBWwmbaepsPQG6qsbgH7n2EfytlUbCrsTgy4SSWi9hr6u+3ynqsWmjzzGsa36nM/7CT8mVBT4hBgNED/TLSegdAIHUdFqsbwga5QNx83PVZ6tQLTDZyiZO5uZA6a3XNo6RYXga4DmvDqItlIL5MDSDAOa+612ErgxBEjrKxlOuxgnK0AaQPFmdrB5/daHAcQzM+psj9LQ6q4gf6nzE+fyuEoHeMzb8Kx+Wx0OvQ81paNSQvNuHcQJaHFrmzsWwR5rV8I4joCfL7eSgpi9suFd/RMDxC46xsvG3VS15aJa4GNwfVe+lwcIXlvbns25tU1mQGx4hzPPy+y1dNl0vS+Gef1eDWtS5KF72WP1v+JVr2bwYpuOIrXOjRsB0CzdLwuAdZo+ftKdxHj/eOFMGABtoPNbJQSds83XKUdEODXVOKivVhpHQdBqUVQxAcbaTBOxjW6z/AArD/wBOwvddz9946ckdgcaXPA9Pz83XSEre5hnhjGLcd/kucSxt581meKVXCHUgLnfQDmjOMcUy1soNiIKpMPVzBzCbySPXZS5rg7YenlWpkPGzA7yndwF457rPP4uakh4kbW/LomgyKpY4nKTBvoosdh2fTSMuaYjmPussp6j0seFY+d358GfxVSSem6O4DhnPe0ajW6WlhczpykdCFuuy3BMsOIuVlybI9DFTdJcGi4JhMrQrloTMPSgKUrgjSQ1VX4pH1nKtxDlQim4gLFZl9XK7oVouJ1NlnngGp0TRdbBtESp2t2Q9EwUc3yXbVsZ3HcFdhr7pUd3beR9/7LlNoqzXU0TTQzERTVEBLApQomKdgQAhpqN9KUQEjp29/wA1KaZLRUcRwsgganlr1usrxnCgfw0an20C3VekACeV5PTr7rNcWouEalz7AC5DZByiPc+qtMlo8/q0czp1A5yRPRu9tuis8OXbSdPqcPYANgC+kq2r4TJLj5+QGo9z+ypK5c5xDPVx2mdtZKTiNSLrDVi8AU85u2YgCxuA6QJ1G60GCxRBAc1wPW45/ULLFUKIpkOJLiNiZHk1sQNdlb4bHtD5Ji0ZWa+pH72UOJ1Uj0PAcT2KPxLW1Gw6Lhef4fiIa0fULxcE6z+oW+VdYXivI/yoob3M52q7MlhLqYJbyBuP+Kx2FwQpvBgGOYgi03BXsH9a14hyz/F+AU6nibY8xqtcM7Vat/7PPy9Jael1f4MjxTijnNA0i/2U/BMYA0km4E/P3UXEuE1mn6cw2O/JCNpOYx3gMkRbqZWn1cbdpnny6XIoaKfPYqsdxFz6jncj/KmwGMh0zr+fdDU8A7drpKIo8NfoGx8+ayqXez0dHt00T1hlmb55PluEFh8OKhtOeesq+ocEqVIzaD0PqVpeE9n207wJsuUsqvZHSGF17nv8FLwPgJcQ6oNNuvNbXCYYNClp0g3Rc6oFndyds1wSiqQ+Ux71A+uAdUNVxYRRTY/E1VU4mukxmOCznEuJck6CO5Ji8RmJUOEoSZVYzEyVb4WuBvomonRypBFXDRp5KfCMtBTGYkSJu2biYlHYd4c+bRpAA/hU4nFyGiiuVm4DYGNvyUqWgnUWVNEsKFplTCoAQCQCbAbmBNudlYgymVMwoA4xjXBrjBNwSIafJ2k9NUcxAE4TmMidfwafnNDVsdTp/XUY3zcB8IgPkSLzEHaDv1CAG1LnUwLnz5R+bKsxFASXAS50w3cNn4nf+ys3j9I31J5SJ8ypGUxHXmnZNGSxPDBBLySRcWgDWwA08/PRUdbhAuQBLrnNI/m9o2W+xmEDhpcx+6qcZRDYBbJ2G552KpMVGFxGDAMlkhsWygSdhohzAkDLmg5i76ADt16DdaHH4aQ5xaXRoybTfU+Zj3Qo4VlGY+Jx1kWaeQHlCbBFZheIRY53wbANgeYEgIyhxSAdLE6OnRLiMJz0A0P3Qvc3Aa3W99upU0XZaU+OQdbTAkRsizxwNAJBvyVDUpEN1kazpfnZMqVS2CRFrczyspodo1zcaHDmkcGHULLUMaRrbVTU+KkibQkFI0Yw1PkFIzD0xyWb/wAZA3T/APF5RQqNO2q1ukJKuOGgKyT+KGdP2TXcRT0gal3ERzQ1XiQ5rK1OIu2smvxRO5RQF1iuJcvz3QNXiRO6qKryf/UwdUqKD6uKB6oao7N/YJoEafCmbTQBFRwo39oj5RVNsbR5LqdJHUaQTSBtjcPSlWdGlF9EyjTAU0qqIuydmKcBElIow5cmKi7YUlalq9oBqBpawnQSojVygkyY5Ak+gCbhMcHmzXCI+oZbG2h05+Sgos6rWkQ8AiRbr0+flE03E9PYlB4cz4vboOfrr7JtDHE1MpbAMgbmRJk8mkD5HNABeF7qo41Gw4jwkmZBtPhdobI4XUTXKVhQBM1qeFG1SBADao0QdfDhsuAl7rT+w6BHkKFrgXkSJZEiZIzaEj0QIqKmBAgG5Jkmx0/jRD1sPG60D6YJ6whquH6IsdGYxeGABcYt8nbVVzOFyJcbGCdi77DotHUwneOuPC32Lv7JtTC3HI+Vo2/dOxUZfiFMNEAAz6mBsOSq6lG2Z/UxyGwHmtPjsM0noCGj11Psq+vhM9VrYIaLxzDdJ9YTsKKJ9Dw5tz+AAckHUboBoMsrV4zCgTpf1+VmOJENAgG8DzIN/wB0luU9gYMvI2+1vVShs+/7IrCYWKeY9Xe+ynZhD8T7pWOgGmCuNG6Np4fxEeSkNK49QmJIrxS90hpxCsnYdNdQ0RY63Ae72slFDdHNodE7ulFluPgBp0+SnDJ1tCfRpRNt7KXJ6osKsYxl0VTATGt5qak1OxUStdaylaZULGohjU0yWjguTwEqZIS3FRV7sixYHNPUEhw/ZF13eB3/ABPvFlXgNc7OZBpktvbaZnlcKWtWLmnLZsXcd/8AiD+5+UgJqb6raxbLDTLRl2LIJ1H6p9JjoVZ0acEkOuYkw28aTAB+VWMo0hd4bLiIzeImdJJvPwFJhagcD3Jylpgsdp0sD4ZG49jogC5pu5j880SxU/CqurXF0yYD7uA3Gb9YB35EetqxyACWoHhnFMzjTeRnkxG4E3DRJa0Rq435BO4hhBVYWkB27Q4uDc22bKbhCswz6NPK0ybF5YyHEEFoDGtFgPD6IAvwhcLgmU3HLMuLnuJMkuJESfUwFHgcaD/lvc0VWzLSb5Ro485EExZRB9U1QRMGCBdrMhIBzGLv+pwGqALDJHyNSh8a6G21Nh6o0hRPpyR0KABqVABoA2CgxFGxJ2urBwCHrNnySAoqOCJcMwsJcPNxsV1TDeJxjYN/lXIZBJ8goGNME8yUmNFDXwttOeix9TAk1KQ1u8+xXo9Viz4wMVnGNGmPNyE6G9ymwmGcWsB5EnyGisKeG6bI3C0N40ACndTsk2UjNYKlmqVOQgD+VMylcWRvD6EBxjUlOdQv8qm9xJbAZoIRzYIB2KtzTQdWnDweaSY2QlpUT6aOexMNJSXYO1sp4pqYNXBMmyLInhqcUqYrHBOCaApA1MkkDVyVcmSCsOaZc1+WDFw0XkRsflG067agbluCfhpk+hMD1VbUoNEtguJsGi0NMTJGggRJR+EplugAsB7TAAGgE80AFYrD5vFewgwJc4XsJMA3PuiMDimPEsBkDKZBDhGxn/xV+JouPia4hwECId55WuIAJ0lR4TCVHvY+oXNNI+G4JdP1ZyLGRy09LgFrh8Syo4tIMEy06XaIsZkOsTI5dFY0i5v+8emYeezvg+aDo0W5i6LnnJi0eGdPRE1Q4tIa7K6DBgGDtIKACDxCm36qjW9HHIf/AJdBUmGxjXEuBBmAAPEYG5AuJJ35BRYJzixveCHR4gDIkbjodfVJjKbo/wApjM/NxLIHOWiT5IAlxzSQHik17xZgIEyd3P8A0tFzAUuEr1y/xsDWeMzqYBa1g11Pjd5QguF8ULmtLw+HEta8MOV0AS4gDwtJJgnleFct80ASykCanSgBHBMc1P8AVI5AEDxYqIMsiH6JpCQwOoxV7mfWfywVrWVdWYch9Uhg+Hpw1MriAUSxsNA6IeudkDBadOBCicLoohROCQwZwUTwEQ4KGogCIhMITyUwlMBhTYXOKaSgB0pQmgqRoTEK1TNGxUcQlaUEsnICRR2XJiIOH/QDubnrfdGhcuQBNTRTFy5AEtNFU1y5AE9LdStXLkAC8YMCmRYioyDuJcAY9FbBcuQA9qeuXIAjq/nslXLku4xKiRyRcmBBVQlb6SuXIAj2Qz1y5IaIHqBy5ckUQ1EPV0XLkAQpjly5ADCmhcuQIUKcLlyolkihG65cgBwK5cuTEf/Z"/>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data:image/jpeg;base64,/9j/4AAQSkZJRgABAQAAAQABAAD/2wCEAAkGBxQSEhUUEhQUFhUVGBQUFhgXFRcUGBcXFBQWFhQUFRQYHCggGBolHBQUITEhJSkrLi4uFx8zODMsNygtLisBCgoKDg0OGhAQGiwkHSQsLCwsLCwsLCwsLCwsLCwsLCwsLCwsLC0sLCwsLCwsLCwvLSwsLCwsLCwsLC8sLCwsLP/AABEIAMIBAwMBIgACEQEDEQH/xAAcAAABBQEBAQAAAAAAAAAAAAAEAQIDBQYABwj/xAA4EAABAwIEAwcDAwIHAQEAAAABAAIRAyEEEjFBBVFhBhMicYGRoTLR8EKxwRThFSNSYnKC8ZIH/8QAGgEAAwEBAQEAAAAAAAAAAAAAAAECBAMFBv/EACkRAAICAQMDAwMFAAAAAAAAAAABAhEDEiExBEFREyJhFDKRBSNxsdH/2gAMAwEAAhEDEQA/AMscNqWn0KWm60/290Y2oBdx063HmFF3ceIizyRHQ3afcfK7nAWmT5TaDbVTU3CYBnoL+d0ygPERBMaamB0CPotEtgRv7R8oGOpM0lPDId539tf3ClFO8n0ULKs1co0a0z5kj+yQE+VdlU2VJCQyLKkyqaE0oHREQkyqQhIkMZlSQpCUxzkCOhNS5lDWqQUBRMmFIKkprqiB0OTHhJnSVaiLChcqQtSh9k0vRYUMcEwhOcVG5yLChr0wsStdKUlMRG6moKlFGgJCxAFaaKifSVm6mo300AVTqSgqUFbPpKF1JAUUxorlZmguTsVGi7uDfQ7xp67C6TE3LAIJmfQbn4RHdnZxHylGHABNybSdzG37oEJSwzZvBj81RNSgHNgWjQjY9E2kyBa418+UKWi6SYB2nzv+eiBgvc1SAMzfODKIwmFDBa5Op5oiF0pDo5NcuLlBWqwkMkLk0uQ5rgKJ+JCBhLnqJ1WEBWxwCCq8UbzQFF136jdWWcfxUjQFR/19R2gToVo0IrofFYiyoamKeNxJUNes6LulKgs0dLF+FQDG31WepVnmwdCZVrODtUUFmr/qQoq+K0WbbiH802rjHWSobZr2VlzqoWR/xd4TTxlyKY7Rq3VlE+ss1/i5OqVnEpKEmK0aVtSF1KpJVM3Hg7qTC426Yu5oAUuZV7MXKkbWSHQU5NIUYqpe8QFCOaoyxSyuhMAcsXKaFyBF4Wp1IKTKnMamSRijeQY/ZS0hAvrunBsBNKBiymFyie/kgq2KSKCsRiAq/FYqyExOM1VLiMY5xyt90wLCtxINFygH8Qe6zUE9uUguuiTVaRawTonUJUpuP1O9AlptYEI/FEagwfRIypJ8JRYOwuq9MbXgwU1rCu3uQk2KiWqJBj080LiaLg2/qoa2JH6XFI/GeG9/5UuRWliUqkjS4T6uLaWjmDogKzxBLTuhM6EwovzjmuvZo5eSExVYSCqzvBHVdUq9Uh1sWFSrIQucIbvU0OQhhPeJ4qIYvEdUgenZNBjXqRtQ80E16la9UmS0H08Y4bo6hxTmqYOTpTpBbNRRxgdoUSx6ymHzTZW+Fxlr6qaK1F21ykDkDQqSiGvRQWSkrlH3iVAzVtalIT2hOIVEELgoHuRh6oOu1IaYDVqQYVRjK0GVY4wE+fsqzE05F/X89EJFWVVd2Z0bdCks3RLiqe4m2n2UD64dYm/kq4IbsSu4HVQVaJbcEOB5Ln0zoTqhMTTqMEz4fP4UORSRG7Gm8+nRQ0qo/wBRCUy/9I9FJU4S4Nmb6wpsdDXYl02cVz6piDbmVB/SvAzOEBD1KhKQyarVGgvbyuoO8Knw2Cc8j0PMwTEwjRwOrfwOEaza41H7+ypY5PhHOWWEeWVReklaSn2VrOkEQQSCPI3PlP7JeK9l6mHqljwLNDgZsdbTzsfZdfp8ng4/WYW6UjNwUjgRqrnCYMufmEQAT7D7qR2DBJ97JLC2hvqYp0UBXSrXE8PE22QDsMQYXOWNo7QyxkthKD2z4gr2hwtlRvgIWfdThW/Z3FZXgbKGi7HYngr26IF1BzTBC9MZhQ5oKr8ZwkE6ITHRhWyFIyqrPiPByJIVQaRESrTIaCWVjsnioVBSYiWsKuyaD8DjDoVa03yqGmSCLWVjh6hBgooEw4rkocuSGbppTyoAUnfQuug5aiR5QmJT3VUJXqK1iJeQCqu136i3oqjF17iT0+whG4smZ2VdWaDrp5KZRopSshqVGO3Hqq7FUAfpmOgmOV0dUAA1bHVt/SN0NVxcwGt6QC7XmbLPJneMQCuHQM0Hrz8j/CZQ4bUeYYZuLa6q7w/DzUu4Bo5N66y7dbTsxwVsQ1oifU+vJRZWl1ZmOE9nawMZGbX1vzWmwfZIA5n+I69B6Ld4LhAA0R1bBgNNk0iJS8HhvbPD/wCYKbYEAn8PoUnYDszTrPL3guDSBBMZibhka3DXexR3bGiTiHQNAPXX7ofsrinUXPZlLs5aQQQ0hzQ4TmIMA5rxfSLr0cGJVF0eZnzN6lZtuF8HpAOphrAGlxZAAz0HmWOO5iZnmPND8RwTaZOcz34kGD9TXAz/ANryOcozhmCr4l5IqAOALh3bf1jRpebNHivEWPM30Nbsw99q5YGEt8DC6Mw/VTa2CDd2pjczqtTkoOmzzfRllVpN/IHwvhjKmJxAAgCmWzFi6o95DhzsFhP/ANNyOxTs5htIBo6Wk/JPsvUMfwisARh8wkAFznjOcs5RM2AnRfPfbniDqmIeyTlYY1+pws5xO9xbos2TJFRcrv4NWDBJzWNJru35+F+RreO0WhzRTJncRtorPh+Mw9awADo00/NliIUtAkEEWI0WSPUST3Rvn+nwa9rafmzcVuFOLjEEGB0QWM4EGRmNzyE+i0XZ7FB9Fr3AG3yEVWx1MggBsxNz1j+Vu9OMlaPKj1GTHJxa42Z59xLBBgs0knUnkq+kAHi8RdajiOKpVWPgzUBaZzAMDYgtDMt3Zjrm9N1l3YcErHkhXG56+HI5L3bHp/ZqvnphW9TDBZbsK6G5TtZbju1kapmyL2M5jsEDsszxLhoK3+Ioqix+GTHRgXYYstc9UVRd19wrXE4ZAGnBVxZEkSMIi8J7X/CRLSFyrsmgltWy5NbELkrHRvsqiqNVgKaa6hK2xoxyKeoCoXjqriphwFBUwfRdlRydlDVpHa6p8Y54Jhl+eYD4WmxOCJ0sPUfyq5+DAP8AqPlYesrhkVnbGzOihXqloDgC4wANSfQWWp4H2XotJ7yoXvB8QhwDTycCJ+L7cxFSJaZbAI0N7eVp2VvhMQ7RwDoOrNp/2mPgrLKNGqMgqvwptwzSIB0+NlqezIbAbkDSLEc+qoMNiAd/OxHwbhW/D6+VwI1HyFnXJ3e8aNmymEmIpS0rsLVkA80QWyrONHh/bLCE4kjTTfqg6WCFKtSqVMxpFwD8sAxuAevNa/t5gA2s150Mj+f4QhfSrU8g5L1en3gj5zr8ssWbjbv/AAy/rdqxhaTW0adKCxr2iloJkFryb5gRc/Cj4P2veQXVgXGSRAAFwIaBtpr1WNDg3wviW9flWWCxHhGUCT9IXXRivj/SPqM7+17L8Gx4lxyrUpTTBpEXEGST1JFgPmy+eO0NBwrvzakz5yvdmyxgLzJOoWU7RdnmYk5hZ3NZsuHXCoKjR0/Xenl/dd338HjppJ7GrX4zsZVa6BBHNEcH7Iw+apBi4A59VjXT5G+D1p9dgjG9Vlp2Uod3hm5hd0m453Q/EMGXeJpaGxcRyvPXRXVSswnuxYgW5Kn4/iDSp2sYj3W/SlGvB4Ecs5Zbr7mZE0Ic6L2OaNCDsq5kOOsR6HyVhSqfVm+ojlBPSEKxvimCL73N1ka4Pci3bNp2KoQ43tZeiU6dljuxuEIbJ3utuwWWNu3ZuiqVAleiqbGUVoarVV4umgZksdQi6qn0b/K0vEKdlSlquIpLYAbSdKc+iQj2U1I6jK7uOxxT3K0U0qI7hcuJ3PSWNUoppKYRDAtKkZXEH/pr/dMq0GjWB8KwATm0Brvz1VrIQ4FBWwmbaepsPQG6qsbgH7n2EfytlUbCrsTgy4SSWi9hr6u+3ynqsWmjzzGsa36nM/7CT8mVBT4hBgNED/TLSegdAIHUdFqsbwga5QNx83PVZ6tQLTDZyiZO5uZA6a3XNo6RYXga4DmvDqItlIL5MDSDAOa+612ErgxBEjrKxlOuxgnK0AaQPFmdrB5/daHAcQzM+psj9LQ6q4gf6nzE+fyuEoHeMzb8Kx+Wx0OvQ81paNSQvNuHcQJaHFrmzsWwR5rV8I4joCfL7eSgpi9suFd/RMDxC46xsvG3VS15aJa4GNwfVe+lwcIXlvbns25tU1mQGx4hzPPy+y1dNl0vS+Gef1eDWtS5KF72WP1v+JVr2bwYpuOIrXOjRsB0CzdLwuAdZo+ftKdxHj/eOFMGABtoPNbJQSds83XKUdEODXVOKivVhpHQdBqUVQxAcbaTBOxjW6z/AArD/wBOwvddz9946ckdgcaXPA9Pz83XSEre5hnhjGLcd/kucSxt581meKVXCHUgLnfQDmjOMcUy1soNiIKpMPVzBzCbySPXZS5rg7YenlWpkPGzA7yndwF457rPP4uakh4kbW/LomgyKpY4nKTBvoosdh2fTSMuaYjmPussp6j0seFY+d358GfxVSSem6O4DhnPe0ajW6WlhczpykdCFuuy3BMsOIuVlybI9DFTdJcGi4JhMrQrloTMPSgKUrgjSQ1VX4pH1nKtxDlQim4gLFZl9XK7oVouJ1NlnngGp0TRdbBtESp2t2Q9EwUc3yXbVsZ3HcFdhr7pUd3beR9/7LlNoqzXU0TTQzERTVEBLApQomKdgQAhpqN9KUQEjp29/wA1KaZLRUcRwsgganlr1usrxnCgfw0an20C3VekACeV5PTr7rNcWouEalz7AC5DZByiPc+qtMlo8/q0czp1A5yRPRu9tuis8OXbSdPqcPYANgC+kq2r4TJLj5+QGo9z+ypK5c5xDPVx2mdtZKTiNSLrDVi8AU85u2YgCxuA6QJ1G60GCxRBAc1wPW45/ULLFUKIpkOJLiNiZHk1sQNdlb4bHtD5Ji0ZWa+pH72UOJ1Uj0PAcT2KPxLW1Gw6Lhef4fiIa0fULxcE6z+oW+VdYXivI/yoob3M52q7MlhLqYJbyBuP+Kx2FwQpvBgGOYgi03BXsH9a14hyz/F+AU6nibY8xqtcM7Vat/7PPy9Jael1f4MjxTijnNA0i/2U/BMYA0km4E/P3UXEuE1mn6cw2O/JCNpOYx3gMkRbqZWn1cbdpnny6XIoaKfPYqsdxFz6jncj/KmwGMh0zr+fdDU8A7drpKIo8NfoGx8+ayqXez0dHt00T1hlmb55PluEFh8OKhtOeesq+ocEqVIzaD0PqVpeE9n207wJsuUsqvZHSGF17nv8FLwPgJcQ6oNNuvNbXCYYNClp0g3Rc6oFndyds1wSiqQ+Ux71A+uAdUNVxYRRTY/E1VU4mukxmOCznEuJck6CO5Ji8RmJUOEoSZVYzEyVb4WuBvomonRypBFXDRp5KfCMtBTGYkSJu2biYlHYd4c+bRpAA/hU4nFyGiiuVm4DYGNvyUqWgnUWVNEsKFplTCoAQCQCbAbmBNudlYgymVMwoA4xjXBrjBNwSIafJ2k9NUcxAE4TmMidfwafnNDVsdTp/XUY3zcB8IgPkSLzEHaDv1CAG1LnUwLnz5R+bKsxFASXAS50w3cNn4nf+ys3j9I31J5SJ8ypGUxHXmnZNGSxPDBBLySRcWgDWwA08/PRUdbhAuQBLrnNI/m9o2W+xmEDhpcx+6qcZRDYBbJ2G552KpMVGFxGDAMlkhsWygSdhohzAkDLmg5i76ADt16DdaHH4aQ5xaXRoybTfU+Zj3Qo4VlGY+Jx1kWaeQHlCbBFZheIRY53wbANgeYEgIyhxSAdLE6OnRLiMJz0A0P3Qvc3Aa3W99upU0XZaU+OQdbTAkRsizxwNAJBvyVDUpEN1kazpfnZMqVS2CRFrczyspodo1zcaHDmkcGHULLUMaRrbVTU+KkibQkFI0Yw1PkFIzD0xyWb/wAZA3T/APF5RQqNO2q1ukJKuOGgKyT+KGdP2TXcRT0gal3ERzQ1XiQ5rK1OIu2smvxRO5RQF1iuJcvz3QNXiRO6qKryf/UwdUqKD6uKB6oao7N/YJoEafCmbTQBFRwo39oj5RVNsbR5LqdJHUaQTSBtjcPSlWdGlF9EyjTAU0qqIuydmKcBElIow5cmKi7YUlalq9oBqBpawnQSojVygkyY5Ak+gCbhMcHmzXCI+oZbG2h05+Sgos6rWkQ8AiRbr0+flE03E9PYlB4cz4vboOfrr7JtDHE1MpbAMgbmRJk8mkD5HNABeF7qo41Gw4jwkmZBtPhdobI4XUTXKVhQBM1qeFG1SBADao0QdfDhsuAl7rT+w6BHkKFrgXkSJZEiZIzaEj0QIqKmBAgG5Jkmx0/jRD1sPG60D6YJ6whquH6IsdGYxeGABcYt8nbVVzOFyJcbGCdi77DotHUwneOuPC32Lv7JtTC3HI+Vo2/dOxUZfiFMNEAAz6mBsOSq6lG2Z/UxyGwHmtPjsM0noCGj11Psq+vhM9VrYIaLxzDdJ9YTsKKJ9Dw5tz+AAckHUboBoMsrV4zCgTpf1+VmOJENAgG8DzIN/wB0luU9gYMvI2+1vVShs+/7IrCYWKeY9Xe+ynZhD8T7pWOgGmCuNG6Np4fxEeSkNK49QmJIrxS90hpxCsnYdNdQ0RY63Ae72slFDdHNodE7ulFluPgBp0+SnDJ1tCfRpRNt7KXJ6osKsYxl0VTATGt5qak1OxUStdaylaZULGohjU0yWjguTwEqZIS3FRV7sixYHNPUEhw/ZF13eB3/ABPvFlXgNc7OZBpktvbaZnlcKWtWLmnLZsXcd/8AiD+5+UgJqb6raxbLDTLRl2LIJ1H6p9JjoVZ0acEkOuYkw28aTAB+VWMo0hd4bLiIzeImdJJvPwFJhagcD3Jylpgsdp0sD4ZG49jogC5pu5j880SxU/CqurXF0yYD7uA3Gb9YB35EetqxyACWoHhnFMzjTeRnkxG4E3DRJa0Rq435BO4hhBVYWkB27Q4uDc22bKbhCswz6NPK0ybF5YyHEEFoDGtFgPD6IAvwhcLgmU3HLMuLnuJMkuJESfUwFHgcaD/lvc0VWzLSb5Ro485EExZRB9U1QRMGCBdrMhIBzGLv+pwGqALDJHyNSh8a6G21Nh6o0hRPpyR0KABqVABoA2CgxFGxJ2urBwCHrNnySAoqOCJcMwsJcPNxsV1TDeJxjYN/lXIZBJ8goGNME8yUmNFDXwttOeix9TAk1KQ1u8+xXo9Viz4wMVnGNGmPNyE6G9ymwmGcWsB5EnyGisKeG6bI3C0N40ACndTsk2UjNYKlmqVOQgD+VMylcWRvD6EBxjUlOdQv8qm9xJbAZoIRzYIB2KtzTQdWnDweaSY2QlpUT6aOexMNJSXYO1sp4pqYNXBMmyLInhqcUqYrHBOCaApA1MkkDVyVcmSCsOaZc1+WDFw0XkRsflG067agbluCfhpk+hMD1VbUoNEtguJsGi0NMTJGggRJR+EplugAsB7TAAGgE80AFYrD5vFewgwJc4XsJMA3PuiMDimPEsBkDKZBDhGxn/xV+JouPia4hwECId55WuIAJ0lR4TCVHvY+oXNNI+G4JdP1ZyLGRy09LgFrh8Syo4tIMEy06XaIsZkOsTI5dFY0i5v+8emYeezvg+aDo0W5i6LnnJi0eGdPRE1Q4tIa7K6DBgGDtIKACDxCm36qjW9HHIf/AJdBUmGxjXEuBBmAAPEYG5AuJJ35BRYJzixveCHR4gDIkbjodfVJjKbo/wApjM/NxLIHOWiT5IAlxzSQHik17xZgIEyd3P8A0tFzAUuEr1y/xsDWeMzqYBa1g11Pjd5QguF8ULmtLw+HEta8MOV0AS4gDwtJJgnleFct80ASykCanSgBHBMc1P8AVI5AEDxYqIMsiH6JpCQwOoxV7mfWfywVrWVdWYch9Uhg+Hpw1MriAUSxsNA6IeudkDBadOBCicLoohROCQwZwUTwEQ4KGogCIhMITyUwlMBhTYXOKaSgB0pQmgqRoTEK1TNGxUcQlaUEsnICRR2XJiIOH/QDubnrfdGhcuQBNTRTFy5AEtNFU1y5AE9LdStXLkAC8YMCmRYioyDuJcAY9FbBcuQA9qeuXIAjq/nslXLku4xKiRyRcmBBVQlb6SuXIAj2Qz1y5IaIHqBy5ckUQ1EPV0XLkAQpjly5ADCmhcuQIUKcLlyolkihG65cgBwK5cuTEf/Z"/>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descr="http://factspy.net/wp-content/uploads/2011/09/human-eye.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63902" y="2914736"/>
            <a:ext cx="2311855" cy="173389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fcaministers.com/wp-content/uploads/2010/05/change-greensign.jpe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03336" y="2632529"/>
            <a:ext cx="3456215" cy="2298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1769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17"/>
                                        </p:tgtEl>
                                        <p:attrNameLst>
                                          <p:attrName>ppt_x</p:attrName>
                                        </p:attrNameLst>
                                      </p:cBhvr>
                                      <p:tavLst>
                                        <p:tav tm="0">
                                          <p:val>
                                            <p:strVal val="ppt_x"/>
                                          </p:val>
                                        </p:tav>
                                        <p:tav tm="100000">
                                          <p:val>
                                            <p:strVal val="ppt_x"/>
                                          </p:val>
                                        </p:tav>
                                      </p:tavLst>
                                    </p:anim>
                                    <p:anim calcmode="lin" valueType="num">
                                      <p:cBhvr additive="base">
                                        <p:cTn id="14" dur="500"/>
                                        <p:tgtEl>
                                          <p:spTgt spid="17"/>
                                        </p:tgtEl>
                                        <p:attrNameLst>
                                          <p:attrName>ppt_y</p:attrName>
                                        </p:attrNameLst>
                                      </p:cBhvr>
                                      <p:tavLst>
                                        <p:tav tm="0">
                                          <p:val>
                                            <p:strVal val="ppt_y"/>
                                          </p:val>
                                        </p:tav>
                                        <p:tav tm="100000">
                                          <p:val>
                                            <p:strVal val="1+ppt_h/2"/>
                                          </p:val>
                                        </p:tav>
                                      </p:tavLst>
                                    </p:anim>
                                    <p:set>
                                      <p:cBhvr>
                                        <p:cTn id="15" dur="1" fill="hold">
                                          <p:stCondLst>
                                            <p:cond delay="49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1000"/>
                                        <p:tgtEl>
                                          <p:spTgt spid="1028"/>
                                        </p:tgtEl>
                                      </p:cBhvr>
                                    </p:animEffect>
                                    <p:anim calcmode="lin" valueType="num">
                                      <p:cBhvr>
                                        <p:cTn id="21" dur="1000" fill="hold"/>
                                        <p:tgtEl>
                                          <p:spTgt spid="1028"/>
                                        </p:tgtEl>
                                        <p:attrNameLst>
                                          <p:attrName>ppt_x</p:attrName>
                                        </p:attrNameLst>
                                      </p:cBhvr>
                                      <p:tavLst>
                                        <p:tav tm="0">
                                          <p:val>
                                            <p:strVal val="#ppt_x"/>
                                          </p:val>
                                        </p:tav>
                                        <p:tav tm="100000">
                                          <p:val>
                                            <p:strVal val="#ppt_x"/>
                                          </p:val>
                                        </p:tav>
                                      </p:tavLst>
                                    </p:anim>
                                    <p:anim calcmode="lin" valueType="num">
                                      <p:cBhvr>
                                        <p:cTn id="22" dur="1000" fill="hold"/>
                                        <p:tgtEl>
                                          <p:spTgt spid="102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1000"/>
                                        <p:tgtEl>
                                          <p:spTgt spid="1030"/>
                                        </p:tgtEl>
                                      </p:cBhvr>
                                    </p:animEffect>
                                    <p:anim calcmode="lin" valueType="num">
                                      <p:cBhvr>
                                        <p:cTn id="26" dur="1000" fill="hold"/>
                                        <p:tgtEl>
                                          <p:spTgt spid="1030"/>
                                        </p:tgtEl>
                                        <p:attrNameLst>
                                          <p:attrName>ppt_x</p:attrName>
                                        </p:attrNameLst>
                                      </p:cBhvr>
                                      <p:tavLst>
                                        <p:tav tm="0">
                                          <p:val>
                                            <p:strVal val="#ppt_x"/>
                                          </p:val>
                                        </p:tav>
                                        <p:tav tm="100000">
                                          <p:val>
                                            <p:strVal val="#ppt_x"/>
                                          </p:val>
                                        </p:tav>
                                      </p:tavLst>
                                    </p:anim>
                                    <p:anim calcmode="lin" valueType="num">
                                      <p:cBhvr>
                                        <p:cTn id="27"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xit" presetSubtype="0" fill="hold" nodeType="clickEffect">
                                  <p:stCondLst>
                                    <p:cond delay="0"/>
                                  </p:stCondLst>
                                  <p:childTnLst>
                                    <p:animEffect transition="out" filter="fade">
                                      <p:cBhvr>
                                        <p:cTn id="31" dur="1000"/>
                                        <p:tgtEl>
                                          <p:spTgt spid="1028"/>
                                        </p:tgtEl>
                                      </p:cBhvr>
                                    </p:animEffect>
                                    <p:anim calcmode="lin" valueType="num">
                                      <p:cBhvr>
                                        <p:cTn id="32" dur="1000"/>
                                        <p:tgtEl>
                                          <p:spTgt spid="1028"/>
                                        </p:tgtEl>
                                        <p:attrNameLst>
                                          <p:attrName>ppt_x</p:attrName>
                                        </p:attrNameLst>
                                      </p:cBhvr>
                                      <p:tavLst>
                                        <p:tav tm="0">
                                          <p:val>
                                            <p:strVal val="ppt_x"/>
                                          </p:val>
                                        </p:tav>
                                        <p:tav tm="100000">
                                          <p:val>
                                            <p:strVal val="ppt_x"/>
                                          </p:val>
                                        </p:tav>
                                      </p:tavLst>
                                    </p:anim>
                                    <p:anim calcmode="lin" valueType="num">
                                      <p:cBhvr>
                                        <p:cTn id="33" dur="1000"/>
                                        <p:tgtEl>
                                          <p:spTgt spid="1028"/>
                                        </p:tgtEl>
                                        <p:attrNameLst>
                                          <p:attrName>ppt_y</p:attrName>
                                        </p:attrNameLst>
                                      </p:cBhvr>
                                      <p:tavLst>
                                        <p:tav tm="0">
                                          <p:val>
                                            <p:strVal val="ppt_y"/>
                                          </p:val>
                                        </p:tav>
                                        <p:tav tm="100000">
                                          <p:val>
                                            <p:strVal val="ppt_y+.1"/>
                                          </p:val>
                                        </p:tav>
                                      </p:tavLst>
                                    </p:anim>
                                    <p:set>
                                      <p:cBhvr>
                                        <p:cTn id="34" dur="1" fill="hold">
                                          <p:stCondLst>
                                            <p:cond delay="999"/>
                                          </p:stCondLst>
                                        </p:cTn>
                                        <p:tgtEl>
                                          <p:spTgt spid="1028"/>
                                        </p:tgtEl>
                                        <p:attrNameLst>
                                          <p:attrName>style.visibility</p:attrName>
                                        </p:attrNameLst>
                                      </p:cBhvr>
                                      <p:to>
                                        <p:strVal val="hidden"/>
                                      </p:to>
                                    </p:set>
                                  </p:childTnLst>
                                </p:cTn>
                              </p:par>
                              <p:par>
                                <p:cTn id="35" presetID="42" presetClass="exit" presetSubtype="0" fill="hold" nodeType="withEffect">
                                  <p:stCondLst>
                                    <p:cond delay="0"/>
                                  </p:stCondLst>
                                  <p:childTnLst>
                                    <p:animEffect transition="out" filter="fade">
                                      <p:cBhvr>
                                        <p:cTn id="36" dur="1000"/>
                                        <p:tgtEl>
                                          <p:spTgt spid="1030"/>
                                        </p:tgtEl>
                                      </p:cBhvr>
                                    </p:animEffect>
                                    <p:anim calcmode="lin" valueType="num">
                                      <p:cBhvr>
                                        <p:cTn id="37" dur="1000"/>
                                        <p:tgtEl>
                                          <p:spTgt spid="1030"/>
                                        </p:tgtEl>
                                        <p:attrNameLst>
                                          <p:attrName>ppt_x</p:attrName>
                                        </p:attrNameLst>
                                      </p:cBhvr>
                                      <p:tavLst>
                                        <p:tav tm="0">
                                          <p:val>
                                            <p:strVal val="ppt_x"/>
                                          </p:val>
                                        </p:tav>
                                        <p:tav tm="100000">
                                          <p:val>
                                            <p:strVal val="ppt_x"/>
                                          </p:val>
                                        </p:tav>
                                      </p:tavLst>
                                    </p:anim>
                                    <p:anim calcmode="lin" valueType="num">
                                      <p:cBhvr>
                                        <p:cTn id="38" dur="1000"/>
                                        <p:tgtEl>
                                          <p:spTgt spid="1030"/>
                                        </p:tgtEl>
                                        <p:attrNameLst>
                                          <p:attrName>ppt_y</p:attrName>
                                        </p:attrNameLst>
                                      </p:cBhvr>
                                      <p:tavLst>
                                        <p:tav tm="0">
                                          <p:val>
                                            <p:strVal val="ppt_y"/>
                                          </p:val>
                                        </p:tav>
                                        <p:tav tm="100000">
                                          <p:val>
                                            <p:strVal val="ppt_y+.1"/>
                                          </p:val>
                                        </p:tav>
                                      </p:tavLst>
                                    </p:anim>
                                    <p:set>
                                      <p:cBhvr>
                                        <p:cTn id="39" dur="1" fill="hold">
                                          <p:stCondLst>
                                            <p:cond delay="999"/>
                                          </p:stCondLst>
                                        </p:cTn>
                                        <p:tgtEl>
                                          <p:spTgt spid="103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40"/>
                                        </p:tgtEl>
                                        <p:attrNameLst>
                                          <p:attrName>style.visibility</p:attrName>
                                        </p:attrNameLst>
                                      </p:cBhvr>
                                      <p:to>
                                        <p:strVal val="visible"/>
                                      </p:to>
                                    </p:set>
                                    <p:animEffect transition="in" filter="fade">
                                      <p:cBhvr>
                                        <p:cTn id="44" dur="1000"/>
                                        <p:tgtEl>
                                          <p:spTgt spid="1040"/>
                                        </p:tgtEl>
                                      </p:cBhvr>
                                    </p:animEffect>
                                    <p:anim calcmode="lin" valueType="num">
                                      <p:cBhvr>
                                        <p:cTn id="45" dur="1000" fill="hold"/>
                                        <p:tgtEl>
                                          <p:spTgt spid="1040"/>
                                        </p:tgtEl>
                                        <p:attrNameLst>
                                          <p:attrName>ppt_x</p:attrName>
                                        </p:attrNameLst>
                                      </p:cBhvr>
                                      <p:tavLst>
                                        <p:tav tm="0">
                                          <p:val>
                                            <p:strVal val="#ppt_x"/>
                                          </p:val>
                                        </p:tav>
                                        <p:tav tm="100000">
                                          <p:val>
                                            <p:strVal val="#ppt_x"/>
                                          </p:val>
                                        </p:tav>
                                      </p:tavLst>
                                    </p:anim>
                                    <p:anim calcmode="lin" valueType="num">
                                      <p:cBhvr>
                                        <p:cTn id="46" dur="1000" fill="hold"/>
                                        <p:tgtEl>
                                          <p:spTgt spid="104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42"/>
                                        </p:tgtEl>
                                        <p:attrNameLst>
                                          <p:attrName>style.visibility</p:attrName>
                                        </p:attrNameLst>
                                      </p:cBhvr>
                                      <p:to>
                                        <p:strVal val="visible"/>
                                      </p:to>
                                    </p:set>
                                    <p:animEffect transition="in" filter="fade">
                                      <p:cBhvr>
                                        <p:cTn id="49" dur="1000"/>
                                        <p:tgtEl>
                                          <p:spTgt spid="1042"/>
                                        </p:tgtEl>
                                      </p:cBhvr>
                                    </p:animEffect>
                                    <p:anim calcmode="lin" valueType="num">
                                      <p:cBhvr>
                                        <p:cTn id="50" dur="1000" fill="hold"/>
                                        <p:tgtEl>
                                          <p:spTgt spid="1042"/>
                                        </p:tgtEl>
                                        <p:attrNameLst>
                                          <p:attrName>ppt_x</p:attrName>
                                        </p:attrNameLst>
                                      </p:cBhvr>
                                      <p:tavLst>
                                        <p:tav tm="0">
                                          <p:val>
                                            <p:strVal val="#ppt_x"/>
                                          </p:val>
                                        </p:tav>
                                        <p:tav tm="100000">
                                          <p:val>
                                            <p:strVal val="#ppt_x"/>
                                          </p:val>
                                        </p:tav>
                                      </p:tavLst>
                                    </p:anim>
                                    <p:anim calcmode="lin" valueType="num">
                                      <p:cBhvr>
                                        <p:cTn id="51" dur="1000" fill="hold"/>
                                        <p:tgtEl>
                                          <p:spTgt spid="10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 name="Content Placeholder 1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627" y="2962943"/>
            <a:ext cx="7506748" cy="1800476"/>
          </a:xfrm>
        </p:spPr>
      </p:pic>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Name Card</a:t>
            </a:r>
            <a:endParaRPr lang="en-US" altLang="zh-CN" b="1" dirty="0">
              <a:ea typeface="宋体" panose="02010600030101010101" pitchFamily="2" charset="-122"/>
            </a:endParaRPr>
          </a:p>
        </p:txBody>
      </p:sp>
      <p:sp>
        <p:nvSpPr>
          <p:cNvPr id="10" name="Content Placeholder 2"/>
          <p:cNvSpPr txBox="1">
            <a:spLocks/>
          </p:cNvSpPr>
          <p:nvPr/>
        </p:nvSpPr>
        <p:spPr>
          <a:xfrm>
            <a:off x="587125" y="1547459"/>
            <a:ext cx="11604877" cy="4628036"/>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1200" dirty="0">
              <a:solidFill>
                <a:schemeClr val="bg1"/>
              </a:solidFill>
            </a:endParaRPr>
          </a:p>
        </p:txBody>
      </p:sp>
      <p:graphicFrame>
        <p:nvGraphicFramePr>
          <p:cNvPr id="11" name="Table 10"/>
          <p:cNvGraphicFramePr>
            <a:graphicFrameLocks noGrp="1"/>
          </p:cNvGraphicFramePr>
          <p:nvPr>
            <p:extLst/>
          </p:nvPr>
        </p:nvGraphicFramePr>
        <p:xfrm>
          <a:off x="783769" y="2415452"/>
          <a:ext cx="5605793" cy="2202505"/>
        </p:xfrm>
        <a:graphic>
          <a:graphicData uri="http://schemas.openxmlformats.org/drawingml/2006/table">
            <a:tbl>
              <a:tblPr firstRow="1" bandRow="1">
                <a:tableStyleId>{2D5ABB26-0587-4C30-8999-92F81FD0307C}</a:tableStyleId>
              </a:tblPr>
              <a:tblGrid>
                <a:gridCol w="357505"/>
                <a:gridCol w="914493"/>
                <a:gridCol w="1491817"/>
                <a:gridCol w="666847"/>
                <a:gridCol w="1308419"/>
                <a:gridCol w="866712"/>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smtClean="0"/>
                        <a:t>Flag</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c>
                  <a:txBody>
                    <a:bodyPr/>
                    <a:lstStyle/>
                    <a:p>
                      <a:r>
                        <a:rPr lang="en-US" sz="1500" dirty="0" err="1" smtClean="0"/>
                        <a:t>isUpdate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c>
                  <a:txBody>
                    <a:bodyPr/>
                    <a:lstStyle/>
                    <a:p>
                      <a:r>
                        <a:rPr lang="en-US" sz="1200" dirty="0" smtClean="0"/>
                        <a:t>false</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82265">
                <a:tc>
                  <a:txBody>
                    <a:bodyPr/>
                    <a:lstStyle/>
                    <a:p>
                      <a:r>
                        <a:rPr lang="en-US" sz="1200" dirty="0" smtClean="0"/>
                        <a:t>3</a:t>
                      </a:r>
                      <a:endParaRPr lang="en-US" sz="1200" dirty="0"/>
                    </a:p>
                  </a:txBody>
                  <a:tcPr>
                    <a:solidFill>
                      <a:schemeClr val="bg1"/>
                    </a:solidFill>
                  </a:tcPr>
                </a:tc>
                <a:tc>
                  <a:txBody>
                    <a:bodyPr/>
                    <a:lstStyle/>
                    <a:p>
                      <a:r>
                        <a:rPr lang="en-US" sz="1200" dirty="0" err="1" smtClean="0"/>
                        <a:t>nguyencc</a:t>
                      </a:r>
                      <a:endParaRPr lang="en-US" sz="1200" dirty="0"/>
                    </a:p>
                  </a:txBody>
                  <a:tcPr>
                    <a:solidFill>
                      <a:schemeClr val="bg1"/>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2014/9/3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6</a:t>
                      </a:r>
                      <a:endParaRPr lang="en-US" sz="1200" dirty="0"/>
                    </a:p>
                  </a:txBody>
                  <a:tcPr>
                    <a:solidFill>
                      <a:schemeClr val="bg1"/>
                    </a:solidFill>
                  </a:tcPr>
                </a:tc>
                <a:tc>
                  <a:txBody>
                    <a:bodyPr/>
                    <a:lstStyle/>
                    <a:p>
                      <a:r>
                        <a:rPr lang="en-US" sz="1200" dirty="0" err="1" smtClean="0"/>
                        <a:t>trunglq</a:t>
                      </a:r>
                      <a:endParaRPr lang="en-US" sz="1200" dirty="0"/>
                    </a:p>
                  </a:txBody>
                  <a:tcPr>
                    <a:solidFill>
                      <a:schemeClr val="bg1"/>
                    </a:solidFill>
                  </a:tcPr>
                </a:tc>
                <a:tc>
                  <a:txBody>
                    <a:bodyPr/>
                    <a:lstStyle/>
                    <a:p>
                      <a:r>
                        <a:rPr lang="en-US" sz="1200" dirty="0" err="1" smtClean="0"/>
                        <a:t>Lương</a:t>
                      </a:r>
                      <a:r>
                        <a:rPr lang="en-US" sz="1200" baseline="0" dirty="0" smtClean="0"/>
                        <a:t> </a:t>
                      </a:r>
                      <a:r>
                        <a:rPr lang="en-US" sz="1200" baseline="0" dirty="0" err="1" smtClean="0"/>
                        <a:t>Quốc</a:t>
                      </a:r>
                      <a:r>
                        <a:rPr lang="en-US" sz="1200" baseline="0" dirty="0" smtClean="0"/>
                        <a:t> </a:t>
                      </a:r>
                      <a:r>
                        <a:rPr lang="en-US" sz="1200" baseline="0" dirty="0" err="1" smtClean="0"/>
                        <a:t>Trung</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bl>
          </a:graphicData>
        </a:graphic>
      </p:graphicFrame>
      <p:sp>
        <p:nvSpPr>
          <p:cNvPr id="35" name="Rectangle 34"/>
          <p:cNvSpPr/>
          <p:nvPr/>
        </p:nvSpPr>
        <p:spPr>
          <a:xfrm>
            <a:off x="8607467" y="1638900"/>
            <a:ext cx="2308252" cy="6594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System</a:t>
            </a:r>
            <a:endParaRPr lang="en-US" sz="4000" b="1" dirty="0"/>
          </a:p>
        </p:txBody>
      </p:sp>
      <p:sp>
        <p:nvSpPr>
          <p:cNvPr id="44" name="Rectangle 43"/>
          <p:cNvSpPr/>
          <p:nvPr/>
        </p:nvSpPr>
        <p:spPr>
          <a:xfrm>
            <a:off x="2289043" y="1678428"/>
            <a:ext cx="2308252" cy="6876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Mobile</a:t>
            </a:r>
            <a:endParaRPr lang="en-US" sz="4000" b="1" dirty="0"/>
          </a:p>
        </p:txBody>
      </p:sp>
      <p:graphicFrame>
        <p:nvGraphicFramePr>
          <p:cNvPr id="21" name="Table 20"/>
          <p:cNvGraphicFramePr>
            <a:graphicFrameLocks noGrp="1"/>
          </p:cNvGraphicFramePr>
          <p:nvPr>
            <p:extLst>
              <p:ext uri="{D42A27DB-BD31-4B8C-83A1-F6EECF244321}">
                <p14:modId xmlns:p14="http://schemas.microsoft.com/office/powerpoint/2010/main" val="229344460"/>
              </p:ext>
            </p:extLst>
          </p:nvPr>
        </p:nvGraphicFramePr>
        <p:xfrm>
          <a:off x="7968487" y="2366076"/>
          <a:ext cx="4086901" cy="2155343"/>
        </p:xfrm>
        <a:graphic>
          <a:graphicData uri="http://schemas.openxmlformats.org/drawingml/2006/table">
            <a:tbl>
              <a:tblPr firstRow="1" bandRow="1">
                <a:tableStyleId>{2D5ABB26-0587-4C30-8999-92F81FD0307C}</a:tableStyleId>
              </a:tblPr>
              <a:tblGrid>
                <a:gridCol w="360680"/>
                <a:gridCol w="1013755"/>
                <a:gridCol w="1404047"/>
                <a:gridCol w="1308419"/>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3</a:t>
                      </a:r>
                      <a:endParaRPr lang="en-US" sz="1200" dirty="0"/>
                    </a:p>
                  </a:txBody>
                  <a:tcPr>
                    <a:solidFill>
                      <a:schemeClr val="bg1"/>
                    </a:solidFill>
                  </a:tcPr>
                </a:tc>
                <a:tc>
                  <a:txBody>
                    <a:bodyPr/>
                    <a:lstStyle/>
                    <a:p>
                      <a:r>
                        <a:rPr lang="en-US" sz="1200" dirty="0" err="1" smtClean="0"/>
                        <a:t>nguyencc</a:t>
                      </a:r>
                      <a:endParaRPr lang="en-US" sz="1200" dirty="0"/>
                    </a:p>
                  </a:txBody>
                  <a:tcPr>
                    <a:solidFill>
                      <a:schemeClr val="bg1"/>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2014/9/3</a:t>
                      </a:r>
                      <a:r>
                        <a:rPr lang="en-US" sz="1200" baseline="0" dirty="0" smtClean="0"/>
                        <a:t> 12:00:</a:t>
                      </a:r>
                      <a:endParaRPr lang="en-US" sz="1200" dirty="0" smtClean="0"/>
                    </a:p>
                  </a:txBody>
                  <a:tcPr>
                    <a:solidFill>
                      <a:schemeClr val="bg1"/>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6</a:t>
                      </a:r>
                      <a:endParaRPr lang="en-US" sz="1200" dirty="0"/>
                    </a:p>
                  </a:txBody>
                  <a:tcPr>
                    <a:solidFill>
                      <a:schemeClr val="bg1"/>
                    </a:solidFill>
                  </a:tcPr>
                </a:tc>
                <a:tc>
                  <a:txBody>
                    <a:bodyPr/>
                    <a:lstStyle/>
                    <a:p>
                      <a:r>
                        <a:rPr lang="en-US" sz="1200" dirty="0" err="1" smtClean="0"/>
                        <a:t>trunglq</a:t>
                      </a:r>
                      <a:endParaRPr lang="en-US" sz="1200" dirty="0"/>
                    </a:p>
                  </a:txBody>
                  <a:tcPr>
                    <a:solidFill>
                      <a:schemeClr val="bg1"/>
                    </a:solidFill>
                  </a:tcPr>
                </a:tc>
                <a:tc>
                  <a:txBody>
                    <a:bodyPr/>
                    <a:lstStyle/>
                    <a:p>
                      <a:r>
                        <a:rPr lang="en-US" sz="1200" dirty="0" err="1" smtClean="0"/>
                        <a:t>Lương</a:t>
                      </a:r>
                      <a:r>
                        <a:rPr lang="en-US" sz="1200" baseline="0" dirty="0" smtClean="0"/>
                        <a:t> </a:t>
                      </a:r>
                      <a:r>
                        <a:rPr lang="en-US" sz="1200" baseline="0" dirty="0" err="1" smtClean="0"/>
                        <a:t>Quốc</a:t>
                      </a:r>
                      <a:r>
                        <a:rPr lang="en-US" sz="1200" baseline="0" dirty="0" smtClean="0"/>
                        <a:t> </a:t>
                      </a:r>
                      <a:r>
                        <a:rPr lang="en-US" sz="1200" baseline="0" dirty="0" err="1" smtClean="0"/>
                        <a:t>Trung</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bl>
          </a:graphicData>
        </a:graphic>
      </p:graphicFrame>
    </p:spTree>
    <p:extLst>
      <p:ext uri="{BB962C8B-B14F-4D97-AF65-F5344CB8AC3E}">
        <p14:creationId xmlns:p14="http://schemas.microsoft.com/office/powerpoint/2010/main" val="263154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strVal val="#ppt_x"/>
                                          </p:val>
                                        </p:tav>
                                        <p:tav tm="100000">
                                          <p:val>
                                            <p:strVal val="#ppt_x"/>
                                          </p:val>
                                        </p:tav>
                                      </p:tavLst>
                                    </p:anim>
                                    <p:anim calcmode="lin" valueType="num">
                                      <p:cBhvr>
                                        <p:cTn id="26" dur="1000" fill="hold"/>
                                        <p:tgtEl>
                                          <p:spTgt spid="3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5" grpId="0" animBg="1"/>
      <p:bldP spid="4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 name="Content Placeholder 1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627" y="2962943"/>
            <a:ext cx="7506748" cy="1800476"/>
          </a:xfrm>
        </p:spPr>
      </p:pic>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Sync Process</a:t>
            </a:r>
            <a:endParaRPr lang="en-US" altLang="zh-CN" b="1" dirty="0">
              <a:ea typeface="宋体" panose="02010600030101010101" pitchFamily="2" charset="-122"/>
            </a:endParaRPr>
          </a:p>
        </p:txBody>
      </p:sp>
      <p:sp>
        <p:nvSpPr>
          <p:cNvPr id="10" name="Content Placeholder 2"/>
          <p:cNvSpPr txBox="1">
            <a:spLocks/>
          </p:cNvSpPr>
          <p:nvPr/>
        </p:nvSpPr>
        <p:spPr>
          <a:xfrm>
            <a:off x="587125" y="1549163"/>
            <a:ext cx="11604877" cy="4628036"/>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1200" dirty="0">
              <a:solidFill>
                <a:schemeClr val="bg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4068588482"/>
              </p:ext>
            </p:extLst>
          </p:nvPr>
        </p:nvGraphicFramePr>
        <p:xfrm>
          <a:off x="783769" y="2410135"/>
          <a:ext cx="5605793" cy="2476825"/>
        </p:xfrm>
        <a:graphic>
          <a:graphicData uri="http://schemas.openxmlformats.org/drawingml/2006/table">
            <a:tbl>
              <a:tblPr firstRow="1" bandRow="1">
                <a:tableStyleId>{2D5ABB26-0587-4C30-8999-92F81FD0307C}</a:tableStyleId>
              </a:tblPr>
              <a:tblGrid>
                <a:gridCol w="357505"/>
                <a:gridCol w="914493"/>
                <a:gridCol w="1491817"/>
                <a:gridCol w="666847"/>
                <a:gridCol w="1308419"/>
                <a:gridCol w="866712"/>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smtClean="0"/>
                        <a:t>Flag</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c>
                  <a:txBody>
                    <a:bodyPr/>
                    <a:lstStyle/>
                    <a:p>
                      <a:r>
                        <a:rPr lang="en-US" sz="1500" dirty="0" err="1" smtClean="0"/>
                        <a:t>isUpdate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c>
                  <a:txBody>
                    <a:bodyPr/>
                    <a:lstStyle/>
                    <a:p>
                      <a:r>
                        <a:rPr lang="en-US" sz="1200" dirty="0" smtClean="0"/>
                        <a:t>false</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82265">
                <a:tc>
                  <a:txBody>
                    <a:bodyPr/>
                    <a:lstStyle/>
                    <a:p>
                      <a:r>
                        <a:rPr lang="en-US" sz="1200" dirty="0" smtClean="0"/>
                        <a:t>3</a:t>
                      </a:r>
                      <a:endParaRPr lang="en-US" sz="1200" dirty="0"/>
                    </a:p>
                  </a:txBody>
                  <a:tcPr>
                    <a:solidFill>
                      <a:srgbClr val="92D050"/>
                    </a:solidFill>
                  </a:tcPr>
                </a:tc>
                <a:tc>
                  <a:txBody>
                    <a:bodyPr/>
                    <a:lstStyle/>
                    <a:p>
                      <a:r>
                        <a:rPr lang="en-US" sz="1200" dirty="0" err="1" smtClean="0"/>
                        <a:t>nguyencc</a:t>
                      </a:r>
                      <a:endParaRPr lang="en-US" sz="1200" dirty="0"/>
                    </a:p>
                  </a:txBody>
                  <a:tcPr>
                    <a:solidFill>
                      <a:srgbClr val="92D050"/>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rgbClr val="92D050"/>
                    </a:solidFill>
                  </a:tcPr>
                </a:tc>
                <a:tc>
                  <a:txBody>
                    <a:bodyPr/>
                    <a:lstStyle/>
                    <a:p>
                      <a:r>
                        <a:rPr lang="en-US" sz="1200" dirty="0" smtClean="0"/>
                        <a:t>none</a:t>
                      </a:r>
                      <a:endParaRPr lang="en-US" sz="1200" dirty="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2014/9/3</a:t>
                      </a:r>
                      <a:r>
                        <a:rPr lang="en-US" sz="1200" baseline="0" dirty="0" smtClean="0"/>
                        <a:t> 12:00:</a:t>
                      </a:r>
                      <a:endParaRPr lang="en-US" sz="1200" dirty="0" smtClean="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92D050"/>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6</a:t>
                      </a:r>
                      <a:endParaRPr lang="en-US" sz="1200" dirty="0"/>
                    </a:p>
                  </a:txBody>
                  <a:tcPr>
                    <a:solidFill>
                      <a:srgbClr val="FF0000"/>
                    </a:solidFill>
                  </a:tcPr>
                </a:tc>
                <a:tc>
                  <a:txBody>
                    <a:bodyPr/>
                    <a:lstStyle/>
                    <a:p>
                      <a:r>
                        <a:rPr lang="en-US" sz="1200" dirty="0" err="1" smtClean="0"/>
                        <a:t>trunglq</a:t>
                      </a:r>
                      <a:endParaRPr lang="en-US" sz="1200" dirty="0"/>
                    </a:p>
                  </a:txBody>
                  <a:tcPr>
                    <a:solidFill>
                      <a:srgbClr val="FF0000"/>
                    </a:solidFill>
                  </a:tcPr>
                </a:tc>
                <a:tc>
                  <a:txBody>
                    <a:bodyPr/>
                    <a:lstStyle/>
                    <a:p>
                      <a:r>
                        <a:rPr lang="en-US" sz="1200" dirty="0" err="1" smtClean="0"/>
                        <a:t>Lương</a:t>
                      </a:r>
                      <a:r>
                        <a:rPr lang="en-US" sz="1200" baseline="0" dirty="0" smtClean="0"/>
                        <a:t> </a:t>
                      </a:r>
                      <a:r>
                        <a:rPr lang="en-US" sz="1200" baseline="0" dirty="0" err="1" smtClean="0"/>
                        <a:t>Quốc</a:t>
                      </a:r>
                      <a:r>
                        <a:rPr lang="en-US" sz="1200" baseline="0" dirty="0" smtClean="0"/>
                        <a:t> </a:t>
                      </a:r>
                      <a:r>
                        <a:rPr lang="en-US" sz="1200" baseline="0" dirty="0" err="1" smtClean="0"/>
                        <a:t>Trung</a:t>
                      </a:r>
                      <a:endParaRPr lang="en-US" sz="1200" dirty="0"/>
                    </a:p>
                  </a:txBody>
                  <a:tcPr>
                    <a:solidFill>
                      <a:srgbClr val="FF0000"/>
                    </a:solidFill>
                  </a:tcPr>
                </a:tc>
                <a:tc>
                  <a:txBody>
                    <a:bodyPr/>
                    <a:lstStyle/>
                    <a:p>
                      <a:r>
                        <a:rPr lang="en-US" sz="1200" dirty="0" smtClean="0"/>
                        <a:t>remove</a:t>
                      </a:r>
                      <a:endParaRPr lang="en-US" sz="1200" dirty="0"/>
                    </a:p>
                  </a:txBody>
                  <a:tcPr>
                    <a:solidFill>
                      <a:srgbClr val="FF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rgbClr val="FF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FF0000"/>
                    </a:solidFill>
                  </a:tcPr>
                </a:tc>
              </a:tr>
              <a:tr h="269003">
                <a:tc>
                  <a:txBody>
                    <a:bodyPr/>
                    <a:lstStyle/>
                    <a:p>
                      <a:r>
                        <a:rPr lang="en-US" sz="1200" dirty="0" smtClean="0"/>
                        <a:t>7</a:t>
                      </a:r>
                      <a:endParaRPr lang="en-US" sz="1200" dirty="0"/>
                    </a:p>
                  </a:txBody>
                  <a:tcPr>
                    <a:solidFill>
                      <a:srgbClr val="FFC000"/>
                    </a:solidFill>
                  </a:tcPr>
                </a:tc>
                <a:tc>
                  <a:txBody>
                    <a:bodyPr/>
                    <a:lstStyle/>
                    <a:p>
                      <a:r>
                        <a:rPr lang="en-US" sz="1200" dirty="0" err="1" smtClean="0"/>
                        <a:t>tanmap</a:t>
                      </a:r>
                      <a:endParaRPr lang="en-US" sz="1200" dirty="0"/>
                    </a:p>
                  </a:txBody>
                  <a:tcPr>
                    <a:solidFill>
                      <a:srgbClr val="FFC000"/>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rgbClr val="FFC000"/>
                    </a:solidFill>
                  </a:tcPr>
                </a:tc>
                <a:tc>
                  <a:txBody>
                    <a:bodyPr/>
                    <a:lstStyle/>
                    <a:p>
                      <a:r>
                        <a:rPr lang="en-US" sz="1200" dirty="0" smtClean="0"/>
                        <a:t>add</a:t>
                      </a:r>
                      <a:endParaRPr lang="en-US" sz="1200" dirty="0"/>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0</a:t>
                      </a: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FFC000"/>
                    </a:solidFill>
                  </a:tcPr>
                </a:tc>
              </a:tr>
            </a:tbl>
          </a:graphicData>
        </a:graphic>
      </p:graphicFrame>
      <p:sp>
        <p:nvSpPr>
          <p:cNvPr id="35" name="Rectangle 34"/>
          <p:cNvSpPr/>
          <p:nvPr/>
        </p:nvSpPr>
        <p:spPr>
          <a:xfrm>
            <a:off x="8607467" y="1638900"/>
            <a:ext cx="2308252" cy="6594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System</a:t>
            </a:r>
            <a:endParaRPr lang="en-US" sz="4000" b="1" dirty="0"/>
          </a:p>
        </p:txBody>
      </p:sp>
      <p:sp>
        <p:nvSpPr>
          <p:cNvPr id="44" name="Rectangle 43"/>
          <p:cNvSpPr/>
          <p:nvPr/>
        </p:nvSpPr>
        <p:spPr>
          <a:xfrm>
            <a:off x="2289043" y="1678428"/>
            <a:ext cx="2308252" cy="6876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Mobile</a:t>
            </a:r>
            <a:endParaRPr lang="en-US" sz="4000" b="1" dirty="0"/>
          </a:p>
        </p:txBody>
      </p:sp>
      <p:graphicFrame>
        <p:nvGraphicFramePr>
          <p:cNvPr id="21" name="Table 20"/>
          <p:cNvGraphicFramePr>
            <a:graphicFrameLocks noGrp="1"/>
          </p:cNvGraphicFramePr>
          <p:nvPr>
            <p:extLst>
              <p:ext uri="{D42A27DB-BD31-4B8C-83A1-F6EECF244321}">
                <p14:modId xmlns:p14="http://schemas.microsoft.com/office/powerpoint/2010/main" val="1462335109"/>
              </p:ext>
            </p:extLst>
          </p:nvPr>
        </p:nvGraphicFramePr>
        <p:xfrm>
          <a:off x="7966339" y="2366076"/>
          <a:ext cx="4086901" cy="2155343"/>
        </p:xfrm>
        <a:graphic>
          <a:graphicData uri="http://schemas.openxmlformats.org/drawingml/2006/table">
            <a:tbl>
              <a:tblPr firstRow="1" bandRow="1">
                <a:tableStyleId>{2D5ABB26-0587-4C30-8999-92F81FD0307C}</a:tableStyleId>
              </a:tblPr>
              <a:tblGrid>
                <a:gridCol w="360680"/>
                <a:gridCol w="1013755"/>
                <a:gridCol w="1404047"/>
                <a:gridCol w="1308419"/>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3</a:t>
                      </a:r>
                      <a:endParaRPr lang="en-US" sz="1200" dirty="0"/>
                    </a:p>
                  </a:txBody>
                  <a:tcPr>
                    <a:solidFill>
                      <a:schemeClr val="bg1"/>
                    </a:solidFill>
                  </a:tcPr>
                </a:tc>
                <a:tc>
                  <a:txBody>
                    <a:bodyPr/>
                    <a:lstStyle/>
                    <a:p>
                      <a:r>
                        <a:rPr lang="en-US" sz="1200" dirty="0" err="1" smtClean="0"/>
                        <a:t>nguyencc</a:t>
                      </a:r>
                      <a:endParaRPr lang="en-US" sz="1200" dirty="0"/>
                    </a:p>
                  </a:txBody>
                  <a:tcPr>
                    <a:solidFill>
                      <a:schemeClr val="bg1"/>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6</a:t>
                      </a:r>
                      <a:endParaRPr lang="en-US" sz="1200" dirty="0"/>
                    </a:p>
                  </a:txBody>
                  <a:tcPr>
                    <a:solidFill>
                      <a:schemeClr val="bg1"/>
                    </a:solidFill>
                  </a:tcPr>
                </a:tc>
                <a:tc>
                  <a:txBody>
                    <a:bodyPr/>
                    <a:lstStyle/>
                    <a:p>
                      <a:r>
                        <a:rPr lang="en-US" sz="1200" dirty="0" err="1" smtClean="0"/>
                        <a:t>trunglq</a:t>
                      </a:r>
                      <a:endParaRPr lang="en-US" sz="1200" dirty="0"/>
                    </a:p>
                  </a:txBody>
                  <a:tcPr>
                    <a:solidFill>
                      <a:schemeClr val="bg1"/>
                    </a:solidFill>
                  </a:tcPr>
                </a:tc>
                <a:tc>
                  <a:txBody>
                    <a:bodyPr/>
                    <a:lstStyle/>
                    <a:p>
                      <a:r>
                        <a:rPr lang="en-US" sz="1200" dirty="0" err="1" smtClean="0"/>
                        <a:t>Lương</a:t>
                      </a:r>
                      <a:r>
                        <a:rPr lang="en-US" sz="1200" baseline="0" dirty="0" smtClean="0"/>
                        <a:t> </a:t>
                      </a:r>
                      <a:r>
                        <a:rPr lang="en-US" sz="1200" baseline="0" dirty="0" err="1" smtClean="0"/>
                        <a:t>Quốc</a:t>
                      </a:r>
                      <a:r>
                        <a:rPr lang="en-US" sz="1200" baseline="0" dirty="0" smtClean="0"/>
                        <a:t> </a:t>
                      </a:r>
                      <a:r>
                        <a:rPr lang="en-US" sz="1200" baseline="0" dirty="0" err="1" smtClean="0"/>
                        <a:t>Trung</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bl>
          </a:graphicData>
        </a:graphic>
      </p:graphicFrame>
      <p:cxnSp>
        <p:nvCxnSpPr>
          <p:cNvPr id="15" name="Straight Arrow Connector 14"/>
          <p:cNvCxnSpPr/>
          <p:nvPr/>
        </p:nvCxnSpPr>
        <p:spPr>
          <a:xfrm flipH="1">
            <a:off x="6389564" y="3973173"/>
            <a:ext cx="1591845" cy="1448"/>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stCxn id="11" idx="3"/>
          </p:cNvCxnSpPr>
          <p:nvPr/>
        </p:nvCxnSpPr>
        <p:spPr>
          <a:xfrm flipV="1">
            <a:off x="6389562" y="3644540"/>
            <a:ext cx="1591847" cy="4007"/>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
        <p:nvSpPr>
          <p:cNvPr id="22" name="Flowchart: Connector 21"/>
          <p:cNvSpPr/>
          <p:nvPr/>
        </p:nvSpPr>
        <p:spPr>
          <a:xfrm>
            <a:off x="6740887" y="3330175"/>
            <a:ext cx="889199" cy="894336"/>
          </a:xfrm>
          <a:prstGeom prst="flowChartConnector">
            <a:avLst/>
          </a:prstGeom>
          <a:solidFill>
            <a:schemeClr val="accent1">
              <a:alpha val="9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Sync</a:t>
            </a:r>
            <a:endParaRPr lang="en-US" b="1" dirty="0"/>
          </a:p>
        </p:txBody>
      </p:sp>
      <p:sp>
        <p:nvSpPr>
          <p:cNvPr id="13" name="TextBox 12"/>
          <p:cNvSpPr txBox="1"/>
          <p:nvPr/>
        </p:nvSpPr>
        <p:spPr>
          <a:xfrm>
            <a:off x="7981408" y="4721128"/>
            <a:ext cx="3635695" cy="1477328"/>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a:p>
            <a:endParaRPr lang="en-US" dirty="0"/>
          </a:p>
        </p:txBody>
      </p:sp>
      <p:sp>
        <p:nvSpPr>
          <p:cNvPr id="3" name="Rectangle 2"/>
          <p:cNvSpPr/>
          <p:nvPr/>
        </p:nvSpPr>
        <p:spPr>
          <a:xfrm>
            <a:off x="8121114" y="4864999"/>
            <a:ext cx="506869" cy="33034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131371" y="5279133"/>
            <a:ext cx="486355" cy="2907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21114" y="5690791"/>
            <a:ext cx="506869" cy="3232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882624" y="4841760"/>
            <a:ext cx="2452105" cy="369332"/>
          </a:xfrm>
          <a:prstGeom prst="rect">
            <a:avLst/>
          </a:prstGeom>
          <a:noFill/>
        </p:spPr>
        <p:txBody>
          <a:bodyPr wrap="square" rtlCol="0">
            <a:spAutoFit/>
          </a:bodyPr>
          <a:lstStyle/>
          <a:p>
            <a:r>
              <a:rPr lang="en-US" dirty="0"/>
              <a:t>Removed Data</a:t>
            </a:r>
            <a:endParaRPr lang="en-US" dirty="0"/>
          </a:p>
        </p:txBody>
      </p:sp>
      <p:sp>
        <p:nvSpPr>
          <p:cNvPr id="25" name="TextBox 24"/>
          <p:cNvSpPr txBox="1"/>
          <p:nvPr/>
        </p:nvSpPr>
        <p:spPr>
          <a:xfrm>
            <a:off x="8882624" y="5209207"/>
            <a:ext cx="2452105" cy="369332"/>
          </a:xfrm>
          <a:prstGeom prst="rect">
            <a:avLst/>
          </a:prstGeom>
          <a:noFill/>
        </p:spPr>
        <p:txBody>
          <a:bodyPr wrap="square" rtlCol="0">
            <a:spAutoFit/>
          </a:bodyPr>
          <a:lstStyle/>
          <a:p>
            <a:r>
              <a:rPr lang="en-US" dirty="0"/>
              <a:t>New Data</a:t>
            </a:r>
            <a:endParaRPr lang="en-US" dirty="0"/>
          </a:p>
        </p:txBody>
      </p:sp>
      <p:sp>
        <p:nvSpPr>
          <p:cNvPr id="26" name="TextBox 25"/>
          <p:cNvSpPr txBox="1"/>
          <p:nvPr/>
        </p:nvSpPr>
        <p:spPr>
          <a:xfrm>
            <a:off x="8882623" y="5644347"/>
            <a:ext cx="2452105" cy="369332"/>
          </a:xfrm>
          <a:prstGeom prst="rect">
            <a:avLst/>
          </a:prstGeom>
          <a:noFill/>
        </p:spPr>
        <p:txBody>
          <a:bodyPr wrap="square" rtlCol="0">
            <a:spAutoFit/>
          </a:bodyPr>
          <a:lstStyle/>
          <a:p>
            <a:r>
              <a:rPr lang="en-US" dirty="0"/>
              <a:t>Out-Of-Date Data</a:t>
            </a:r>
            <a:endParaRPr lang="en-US" dirty="0"/>
          </a:p>
        </p:txBody>
      </p:sp>
    </p:spTree>
    <p:extLst>
      <p:ext uri="{BB962C8B-B14F-4D97-AF65-F5344CB8AC3E}">
        <p14:creationId xmlns:p14="http://schemas.microsoft.com/office/powerpoint/2010/main" val="293629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 name="Content Placeholder 1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627" y="2962943"/>
            <a:ext cx="7506748" cy="1800476"/>
          </a:xfrm>
        </p:spPr>
      </p:pic>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Phase 1</a:t>
            </a:r>
            <a:endParaRPr lang="en-US" altLang="zh-CN" b="1" dirty="0">
              <a:ea typeface="宋体" panose="02010600030101010101" pitchFamily="2" charset="-122"/>
            </a:endParaRPr>
          </a:p>
        </p:txBody>
      </p:sp>
      <p:sp>
        <p:nvSpPr>
          <p:cNvPr id="10" name="Content Placeholder 2"/>
          <p:cNvSpPr txBox="1">
            <a:spLocks/>
          </p:cNvSpPr>
          <p:nvPr/>
        </p:nvSpPr>
        <p:spPr>
          <a:xfrm>
            <a:off x="609601" y="1537039"/>
            <a:ext cx="11604877" cy="4863763"/>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fontAlgn="t">
              <a:buNone/>
            </a:pPr>
            <a:r>
              <a:rPr lang="en-US" sz="1200" dirty="0"/>
              <a:t>:</a:t>
            </a:r>
            <a:endParaRPr lang="en-US" sz="1200" dirty="0"/>
          </a:p>
        </p:txBody>
      </p:sp>
      <p:graphicFrame>
        <p:nvGraphicFramePr>
          <p:cNvPr id="11" name="Table 10"/>
          <p:cNvGraphicFramePr>
            <a:graphicFrameLocks noGrp="1"/>
          </p:cNvGraphicFramePr>
          <p:nvPr>
            <p:extLst>
              <p:ext uri="{D42A27DB-BD31-4B8C-83A1-F6EECF244321}">
                <p14:modId xmlns:p14="http://schemas.microsoft.com/office/powerpoint/2010/main" val="1982086326"/>
              </p:ext>
            </p:extLst>
          </p:nvPr>
        </p:nvGraphicFramePr>
        <p:xfrm>
          <a:off x="783769" y="2415452"/>
          <a:ext cx="5605793" cy="2476825"/>
        </p:xfrm>
        <a:graphic>
          <a:graphicData uri="http://schemas.openxmlformats.org/drawingml/2006/table">
            <a:tbl>
              <a:tblPr firstRow="1" bandRow="1">
                <a:tableStyleId>{2D5ABB26-0587-4C30-8999-92F81FD0307C}</a:tableStyleId>
              </a:tblPr>
              <a:tblGrid>
                <a:gridCol w="357505"/>
                <a:gridCol w="914493"/>
                <a:gridCol w="1491817"/>
                <a:gridCol w="666847"/>
                <a:gridCol w="1308419"/>
                <a:gridCol w="866712"/>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smtClean="0"/>
                        <a:t>Flag</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c>
                  <a:txBody>
                    <a:bodyPr/>
                    <a:lstStyle/>
                    <a:p>
                      <a:r>
                        <a:rPr lang="en-US" sz="1500" dirty="0" err="1" smtClean="0"/>
                        <a:t>isUpdate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c>
                  <a:txBody>
                    <a:bodyPr/>
                    <a:lstStyle/>
                    <a:p>
                      <a:r>
                        <a:rPr lang="en-US" sz="1200" dirty="0" smtClean="0"/>
                        <a:t>false</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82265">
                <a:tc>
                  <a:txBody>
                    <a:bodyPr/>
                    <a:lstStyle/>
                    <a:p>
                      <a:r>
                        <a:rPr lang="en-US" sz="1200" dirty="0" smtClean="0"/>
                        <a:t>3</a:t>
                      </a:r>
                      <a:endParaRPr lang="en-US" sz="1200" dirty="0"/>
                    </a:p>
                  </a:txBody>
                  <a:tcPr>
                    <a:solidFill>
                      <a:srgbClr val="92D050"/>
                    </a:solidFill>
                  </a:tcPr>
                </a:tc>
                <a:tc>
                  <a:txBody>
                    <a:bodyPr/>
                    <a:lstStyle/>
                    <a:p>
                      <a:r>
                        <a:rPr lang="en-US" sz="1200" dirty="0" err="1" smtClean="0"/>
                        <a:t>nguyencc</a:t>
                      </a:r>
                      <a:endParaRPr lang="en-US" sz="1200" dirty="0"/>
                    </a:p>
                  </a:txBody>
                  <a:tcPr>
                    <a:solidFill>
                      <a:srgbClr val="92D050"/>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rgbClr val="92D050"/>
                    </a:solidFill>
                  </a:tcPr>
                </a:tc>
                <a:tc>
                  <a:txBody>
                    <a:bodyPr/>
                    <a:lstStyle/>
                    <a:p>
                      <a:r>
                        <a:rPr lang="en-US" sz="1200" dirty="0" smtClean="0"/>
                        <a:t>none</a:t>
                      </a:r>
                      <a:endParaRPr lang="en-US" sz="1200" dirty="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2014/9/3</a:t>
                      </a:r>
                      <a:r>
                        <a:rPr lang="en-US" sz="1200" baseline="0" dirty="0" smtClean="0"/>
                        <a:t> 12:00:</a:t>
                      </a:r>
                      <a:endParaRPr lang="en-US" sz="1200" dirty="0" smtClean="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92D050"/>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6</a:t>
                      </a:r>
                      <a:endParaRPr lang="en-US" sz="1200" dirty="0"/>
                    </a:p>
                  </a:txBody>
                  <a:tcPr>
                    <a:solidFill>
                      <a:srgbClr val="FF0000"/>
                    </a:solidFill>
                  </a:tcPr>
                </a:tc>
                <a:tc>
                  <a:txBody>
                    <a:bodyPr/>
                    <a:lstStyle/>
                    <a:p>
                      <a:r>
                        <a:rPr lang="en-US" sz="1200" dirty="0" err="1" smtClean="0"/>
                        <a:t>trunglq</a:t>
                      </a:r>
                      <a:endParaRPr lang="en-US" sz="1200" dirty="0"/>
                    </a:p>
                  </a:txBody>
                  <a:tcPr>
                    <a:solidFill>
                      <a:srgbClr val="FF0000"/>
                    </a:solidFill>
                  </a:tcPr>
                </a:tc>
                <a:tc>
                  <a:txBody>
                    <a:bodyPr/>
                    <a:lstStyle/>
                    <a:p>
                      <a:r>
                        <a:rPr lang="en-US" sz="1200" dirty="0" err="1" smtClean="0"/>
                        <a:t>Lương</a:t>
                      </a:r>
                      <a:r>
                        <a:rPr lang="en-US" sz="1200" baseline="0" dirty="0" smtClean="0"/>
                        <a:t> </a:t>
                      </a:r>
                      <a:r>
                        <a:rPr lang="en-US" sz="1200" baseline="0" dirty="0" err="1" smtClean="0"/>
                        <a:t>Quốc</a:t>
                      </a:r>
                      <a:r>
                        <a:rPr lang="en-US" sz="1200" baseline="0" dirty="0" smtClean="0"/>
                        <a:t> </a:t>
                      </a:r>
                      <a:r>
                        <a:rPr lang="en-US" sz="1200" baseline="0" dirty="0" err="1" smtClean="0"/>
                        <a:t>Trung</a:t>
                      </a:r>
                      <a:endParaRPr lang="en-US" sz="1200" dirty="0"/>
                    </a:p>
                  </a:txBody>
                  <a:tcPr>
                    <a:solidFill>
                      <a:srgbClr val="FF0000"/>
                    </a:solidFill>
                  </a:tcPr>
                </a:tc>
                <a:tc>
                  <a:txBody>
                    <a:bodyPr/>
                    <a:lstStyle/>
                    <a:p>
                      <a:r>
                        <a:rPr lang="en-US" sz="1200" dirty="0" smtClean="0"/>
                        <a:t>remove</a:t>
                      </a:r>
                      <a:endParaRPr lang="en-US" sz="1200" dirty="0"/>
                    </a:p>
                  </a:txBody>
                  <a:tcPr>
                    <a:solidFill>
                      <a:srgbClr val="FF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rgbClr val="FF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FF0000"/>
                    </a:solidFill>
                  </a:tcPr>
                </a:tc>
              </a:tr>
              <a:tr h="274320">
                <a:tc>
                  <a:txBody>
                    <a:bodyPr/>
                    <a:lstStyle/>
                    <a:p>
                      <a:r>
                        <a:rPr lang="en-US" sz="1200" dirty="0" smtClean="0"/>
                        <a:t>7</a:t>
                      </a:r>
                      <a:endParaRPr lang="en-US" sz="1200" dirty="0"/>
                    </a:p>
                  </a:txBody>
                  <a:tcPr>
                    <a:solidFill>
                      <a:srgbClr val="FFC000"/>
                    </a:solidFill>
                  </a:tcPr>
                </a:tc>
                <a:tc>
                  <a:txBody>
                    <a:bodyPr/>
                    <a:lstStyle/>
                    <a:p>
                      <a:r>
                        <a:rPr lang="en-US" sz="1200" dirty="0" err="1" smtClean="0"/>
                        <a:t>tanmap</a:t>
                      </a:r>
                      <a:endParaRPr lang="en-US" sz="1200" dirty="0"/>
                    </a:p>
                  </a:txBody>
                  <a:tcPr>
                    <a:solidFill>
                      <a:srgbClr val="FFC000"/>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rgbClr val="FFC000"/>
                    </a:solidFill>
                  </a:tcPr>
                </a:tc>
                <a:tc>
                  <a:txBody>
                    <a:bodyPr/>
                    <a:lstStyle/>
                    <a:p>
                      <a:r>
                        <a:rPr lang="en-US" sz="1200" dirty="0" smtClean="0"/>
                        <a:t>add</a:t>
                      </a:r>
                      <a:endParaRPr lang="en-US" sz="1200" dirty="0"/>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0</a:t>
                      </a: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FFC000"/>
                    </a:solidFill>
                  </a:tcPr>
                </a:tc>
              </a:tr>
            </a:tbl>
          </a:graphicData>
        </a:graphic>
      </p:graphicFrame>
      <p:sp>
        <p:nvSpPr>
          <p:cNvPr id="35" name="Rectangle 34"/>
          <p:cNvSpPr/>
          <p:nvPr/>
        </p:nvSpPr>
        <p:spPr>
          <a:xfrm>
            <a:off x="8607467" y="1638900"/>
            <a:ext cx="2308252" cy="6594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System</a:t>
            </a:r>
            <a:endParaRPr lang="en-US" sz="4000" b="1" dirty="0"/>
          </a:p>
        </p:txBody>
      </p:sp>
      <p:sp>
        <p:nvSpPr>
          <p:cNvPr id="44" name="Rectangle 43"/>
          <p:cNvSpPr/>
          <p:nvPr/>
        </p:nvSpPr>
        <p:spPr>
          <a:xfrm>
            <a:off x="2289043" y="1678428"/>
            <a:ext cx="2308252" cy="6876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Mobile</a:t>
            </a:r>
            <a:endParaRPr lang="en-US" sz="4000" b="1" dirty="0"/>
          </a:p>
        </p:txBody>
      </p:sp>
      <p:graphicFrame>
        <p:nvGraphicFramePr>
          <p:cNvPr id="21" name="Table 20"/>
          <p:cNvGraphicFramePr>
            <a:graphicFrameLocks noGrp="1"/>
          </p:cNvGraphicFramePr>
          <p:nvPr>
            <p:extLst>
              <p:ext uri="{D42A27DB-BD31-4B8C-83A1-F6EECF244321}">
                <p14:modId xmlns:p14="http://schemas.microsoft.com/office/powerpoint/2010/main" val="3846855025"/>
              </p:ext>
            </p:extLst>
          </p:nvPr>
        </p:nvGraphicFramePr>
        <p:xfrm>
          <a:off x="7966339" y="2366076"/>
          <a:ext cx="4086901" cy="2155343"/>
        </p:xfrm>
        <a:graphic>
          <a:graphicData uri="http://schemas.openxmlformats.org/drawingml/2006/table">
            <a:tbl>
              <a:tblPr firstRow="1" bandRow="1">
                <a:tableStyleId>{2D5ABB26-0587-4C30-8999-92F81FD0307C}</a:tableStyleId>
              </a:tblPr>
              <a:tblGrid>
                <a:gridCol w="360680"/>
                <a:gridCol w="1013755"/>
                <a:gridCol w="1404047"/>
                <a:gridCol w="1308419"/>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3</a:t>
                      </a:r>
                      <a:endParaRPr lang="en-US" sz="1200" dirty="0"/>
                    </a:p>
                  </a:txBody>
                  <a:tcPr>
                    <a:solidFill>
                      <a:schemeClr val="bg1"/>
                    </a:solidFill>
                  </a:tcPr>
                </a:tc>
                <a:tc>
                  <a:txBody>
                    <a:bodyPr/>
                    <a:lstStyle/>
                    <a:p>
                      <a:r>
                        <a:rPr lang="en-US" sz="1200" dirty="0" err="1" smtClean="0"/>
                        <a:t>nguyencc</a:t>
                      </a:r>
                      <a:endParaRPr lang="en-US" sz="1200" dirty="0"/>
                    </a:p>
                  </a:txBody>
                  <a:tcPr>
                    <a:solidFill>
                      <a:schemeClr val="bg1"/>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6</a:t>
                      </a:r>
                      <a:endParaRPr lang="en-US" sz="1200" dirty="0"/>
                    </a:p>
                  </a:txBody>
                  <a:tcPr>
                    <a:solidFill>
                      <a:schemeClr val="bg1"/>
                    </a:solidFill>
                  </a:tcPr>
                </a:tc>
                <a:tc>
                  <a:txBody>
                    <a:bodyPr/>
                    <a:lstStyle/>
                    <a:p>
                      <a:r>
                        <a:rPr lang="en-US" sz="1200" dirty="0" err="1" smtClean="0"/>
                        <a:t>trunglq</a:t>
                      </a:r>
                      <a:endParaRPr lang="en-US" sz="1200" dirty="0"/>
                    </a:p>
                  </a:txBody>
                  <a:tcPr>
                    <a:solidFill>
                      <a:schemeClr val="bg1"/>
                    </a:solidFill>
                  </a:tcPr>
                </a:tc>
                <a:tc>
                  <a:txBody>
                    <a:bodyPr/>
                    <a:lstStyle/>
                    <a:p>
                      <a:r>
                        <a:rPr lang="en-US" sz="1200" dirty="0" err="1" smtClean="0"/>
                        <a:t>Lương</a:t>
                      </a:r>
                      <a:r>
                        <a:rPr lang="en-US" sz="1200" baseline="0" dirty="0" smtClean="0"/>
                        <a:t> </a:t>
                      </a:r>
                      <a:r>
                        <a:rPr lang="en-US" sz="1200" baseline="0" dirty="0" err="1" smtClean="0"/>
                        <a:t>Quốc</a:t>
                      </a:r>
                      <a:r>
                        <a:rPr lang="en-US" sz="1200" baseline="0" dirty="0" smtClean="0"/>
                        <a:t> </a:t>
                      </a:r>
                      <a:r>
                        <a:rPr lang="en-US" sz="1200" baseline="0" dirty="0" err="1" smtClean="0"/>
                        <a:t>Trung</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bl>
          </a:graphicData>
        </a:graphic>
      </p:graphicFrame>
      <p:cxnSp>
        <p:nvCxnSpPr>
          <p:cNvPr id="15" name="Straight Arrow Connector 14"/>
          <p:cNvCxnSpPr/>
          <p:nvPr/>
        </p:nvCxnSpPr>
        <p:spPr>
          <a:xfrm flipH="1">
            <a:off x="6389564" y="3973173"/>
            <a:ext cx="1591845" cy="1448"/>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stCxn id="11" idx="3"/>
          </p:cNvCxnSpPr>
          <p:nvPr/>
        </p:nvCxnSpPr>
        <p:spPr>
          <a:xfrm flipV="1">
            <a:off x="6389562" y="3644541"/>
            <a:ext cx="1591847" cy="9323"/>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
        <p:nvSpPr>
          <p:cNvPr id="22" name="Flowchart: Connector 21"/>
          <p:cNvSpPr/>
          <p:nvPr/>
        </p:nvSpPr>
        <p:spPr>
          <a:xfrm>
            <a:off x="6722092" y="3330175"/>
            <a:ext cx="889199" cy="894336"/>
          </a:xfrm>
          <a:prstGeom prst="flowChartConnector">
            <a:avLst/>
          </a:prstGeom>
          <a:solidFill>
            <a:schemeClr val="accent1">
              <a:alpha val="9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Sync</a:t>
            </a:r>
            <a:endParaRPr lang="en-US" b="1" dirty="0"/>
          </a:p>
        </p:txBody>
      </p:sp>
      <p:sp>
        <p:nvSpPr>
          <p:cNvPr id="13" name="Rectangle 12"/>
          <p:cNvSpPr/>
          <p:nvPr/>
        </p:nvSpPr>
        <p:spPr>
          <a:xfrm>
            <a:off x="744584" y="4586751"/>
            <a:ext cx="5644979" cy="330083"/>
          </a:xfrm>
          <a:prstGeom prst="rect">
            <a:avLst/>
          </a:prstGeom>
          <a:noFill/>
          <a:ln w="57150">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nvPr>
        </p:nvGraphicFramePr>
        <p:xfrm>
          <a:off x="786372" y="5041287"/>
          <a:ext cx="5565601" cy="290131"/>
        </p:xfrm>
        <a:graphic>
          <a:graphicData uri="http://schemas.openxmlformats.org/drawingml/2006/table">
            <a:tbl>
              <a:tblPr firstRow="1" bandRow="1">
                <a:tableStyleId>{5C22544A-7EE6-4342-B048-85BDC9FD1C3A}</a:tableStyleId>
              </a:tblPr>
              <a:tblGrid>
                <a:gridCol w="295593"/>
                <a:gridCol w="963811"/>
                <a:gridCol w="1456841"/>
                <a:gridCol w="681925"/>
                <a:gridCol w="1394848"/>
                <a:gridCol w="772583"/>
              </a:tblGrid>
              <a:tr h="290131">
                <a:tc>
                  <a:txBody>
                    <a:bodyPr/>
                    <a:lstStyle/>
                    <a:p>
                      <a:r>
                        <a:rPr lang="en-US" sz="1200" dirty="0" smtClean="0">
                          <a:solidFill>
                            <a:schemeClr val="tx1"/>
                          </a:solidFill>
                        </a:rPr>
                        <a:t>7</a:t>
                      </a:r>
                      <a:endParaRPr lang="en-US" sz="1200" dirty="0">
                        <a:solidFill>
                          <a:schemeClr val="tx1"/>
                        </a:solidFill>
                      </a:endParaRPr>
                    </a:p>
                  </a:txBody>
                  <a:tcPr>
                    <a:solidFill>
                      <a:schemeClr val="bg1"/>
                    </a:solidFill>
                  </a:tcPr>
                </a:tc>
                <a:tc>
                  <a:txBody>
                    <a:bodyPr/>
                    <a:lstStyle/>
                    <a:p>
                      <a:r>
                        <a:rPr lang="en-US" sz="1200" dirty="0" err="1" smtClean="0">
                          <a:solidFill>
                            <a:schemeClr val="tx1"/>
                          </a:solidFill>
                        </a:rPr>
                        <a:t>tanmap</a:t>
                      </a:r>
                      <a:endParaRPr lang="en-US" sz="1200" dirty="0">
                        <a:solidFill>
                          <a:schemeClr val="tx1"/>
                        </a:solidFill>
                      </a:endParaRPr>
                    </a:p>
                  </a:txBody>
                  <a:tcPr>
                    <a:solidFill>
                      <a:schemeClr val="bg1"/>
                    </a:solidFill>
                  </a:tcPr>
                </a:tc>
                <a:tc>
                  <a:txBody>
                    <a:bodyPr/>
                    <a:lstStyle/>
                    <a:p>
                      <a:r>
                        <a:rPr lang="en-US" sz="1200" dirty="0" err="1" smtClean="0">
                          <a:solidFill>
                            <a:schemeClr val="tx1"/>
                          </a:solidFill>
                        </a:rPr>
                        <a:t>Nguyễn</a:t>
                      </a:r>
                      <a:r>
                        <a:rPr lang="en-US" sz="1200" baseline="0" dirty="0" smtClean="0">
                          <a:solidFill>
                            <a:schemeClr val="tx1"/>
                          </a:solidFill>
                        </a:rPr>
                        <a:t> </a:t>
                      </a:r>
                      <a:r>
                        <a:rPr lang="en-US" sz="1200" baseline="0" dirty="0" err="1" smtClean="0">
                          <a:solidFill>
                            <a:schemeClr val="tx1"/>
                          </a:solidFill>
                        </a:rPr>
                        <a:t>Hoàng</a:t>
                      </a:r>
                      <a:r>
                        <a:rPr lang="en-US" sz="1200" baseline="0" dirty="0" smtClean="0">
                          <a:solidFill>
                            <a:schemeClr val="tx1"/>
                          </a:solidFill>
                        </a:rPr>
                        <a:t> </a:t>
                      </a:r>
                      <a:r>
                        <a:rPr lang="en-US" sz="1200" baseline="0" dirty="0" err="1" smtClean="0">
                          <a:solidFill>
                            <a:schemeClr val="tx1"/>
                          </a:solidFill>
                        </a:rPr>
                        <a:t>Tân</a:t>
                      </a:r>
                      <a:endParaRPr lang="en-US" sz="1200" dirty="0">
                        <a:solidFill>
                          <a:schemeClr val="tx1"/>
                        </a:solidFill>
                      </a:endParaRPr>
                    </a:p>
                  </a:txBody>
                  <a:tcPr>
                    <a:solidFill>
                      <a:schemeClr val="bg1"/>
                    </a:solidFill>
                  </a:tcPr>
                </a:tc>
                <a:tc>
                  <a:txBody>
                    <a:bodyPr/>
                    <a:lstStyle/>
                    <a:p>
                      <a:r>
                        <a:rPr lang="en-US" sz="1200" dirty="0" smtClean="0">
                          <a:solidFill>
                            <a:schemeClr val="tx1"/>
                          </a:solidFill>
                        </a:rPr>
                        <a:t>none</a:t>
                      </a:r>
                      <a:endParaRPr lang="en-US" sz="1200"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ysClr val="windowText" lastClr="000000"/>
                          </a:solidFill>
                        </a:rPr>
                        <a:t>2014/12/3</a:t>
                      </a:r>
                      <a:r>
                        <a:rPr lang="en-US" sz="1200" baseline="0" dirty="0" smtClean="0">
                          <a:solidFill>
                            <a:sysClr val="windowText" lastClr="000000"/>
                          </a:solidFill>
                        </a:rPr>
                        <a:t> 12:00:</a:t>
                      </a:r>
                      <a:endParaRPr lang="en-US" sz="1200" dirty="0" smtClean="0">
                        <a:solidFill>
                          <a:sysClr val="windowText" lastClr="00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false</a:t>
                      </a:r>
                    </a:p>
                  </a:txBody>
                  <a:tcPr>
                    <a:solidFill>
                      <a:schemeClr val="bg1"/>
                    </a:solidFill>
                  </a:tcPr>
                </a:tc>
              </a:tr>
            </a:tbl>
          </a:graphicData>
        </a:graphic>
      </p:graphicFrame>
      <p:graphicFrame>
        <p:nvGraphicFramePr>
          <p:cNvPr id="14" name="Table 13"/>
          <p:cNvGraphicFramePr>
            <a:graphicFrameLocks noGrp="1"/>
          </p:cNvGraphicFramePr>
          <p:nvPr>
            <p:extLst/>
          </p:nvPr>
        </p:nvGraphicFramePr>
        <p:xfrm>
          <a:off x="7981407" y="5056958"/>
          <a:ext cx="4147852" cy="305459"/>
        </p:xfrm>
        <a:graphic>
          <a:graphicData uri="http://schemas.openxmlformats.org/drawingml/2006/table">
            <a:tbl>
              <a:tblPr firstRow="1" bandRow="1">
                <a:tableStyleId>{5C22544A-7EE6-4342-B048-85BDC9FD1C3A}</a:tableStyleId>
              </a:tblPr>
              <a:tblGrid>
                <a:gridCol w="396617"/>
                <a:gridCol w="925233"/>
                <a:gridCol w="1408435"/>
                <a:gridCol w="1417567"/>
              </a:tblGrid>
              <a:tr h="305459">
                <a:tc>
                  <a:txBody>
                    <a:bodyPr/>
                    <a:lstStyle/>
                    <a:p>
                      <a:r>
                        <a:rPr lang="en-US" sz="1200" dirty="0" smtClean="0">
                          <a:solidFill>
                            <a:sysClr val="windowText" lastClr="000000"/>
                          </a:solidFill>
                        </a:rPr>
                        <a:t>7</a:t>
                      </a:r>
                      <a:endParaRPr lang="en-US" sz="1200" dirty="0">
                        <a:solidFill>
                          <a:sysClr val="windowText" lastClr="000000"/>
                        </a:solidFill>
                      </a:endParaRPr>
                    </a:p>
                  </a:txBody>
                  <a:tcPr>
                    <a:solidFill>
                      <a:schemeClr val="bg1"/>
                    </a:solidFill>
                  </a:tcPr>
                </a:tc>
                <a:tc>
                  <a:txBody>
                    <a:bodyPr/>
                    <a:lstStyle/>
                    <a:p>
                      <a:r>
                        <a:rPr lang="en-US" sz="1200" dirty="0" err="1" smtClean="0">
                          <a:solidFill>
                            <a:sysClr val="windowText" lastClr="000000"/>
                          </a:solidFill>
                        </a:rPr>
                        <a:t>tanmap</a:t>
                      </a:r>
                      <a:endParaRPr lang="en-US" sz="1200" dirty="0">
                        <a:solidFill>
                          <a:sysClr val="windowText" lastClr="00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ysClr val="windowText" lastClr="000000"/>
                          </a:solidFill>
                        </a:rPr>
                        <a:t>Nguyễn</a:t>
                      </a:r>
                      <a:r>
                        <a:rPr lang="en-US" sz="1200" baseline="0" dirty="0" smtClean="0">
                          <a:solidFill>
                            <a:sysClr val="windowText" lastClr="000000"/>
                          </a:solidFill>
                        </a:rPr>
                        <a:t> </a:t>
                      </a:r>
                      <a:r>
                        <a:rPr lang="en-US" sz="1200" baseline="0" dirty="0" err="1" smtClean="0">
                          <a:solidFill>
                            <a:sysClr val="windowText" lastClr="000000"/>
                          </a:solidFill>
                        </a:rPr>
                        <a:t>Hoàng</a:t>
                      </a:r>
                      <a:r>
                        <a:rPr lang="en-US" sz="1200" baseline="0" dirty="0" smtClean="0">
                          <a:solidFill>
                            <a:sysClr val="windowText" lastClr="000000"/>
                          </a:solidFill>
                        </a:rPr>
                        <a:t> </a:t>
                      </a:r>
                      <a:r>
                        <a:rPr lang="en-US" sz="1200" baseline="0" dirty="0" err="1" smtClean="0">
                          <a:solidFill>
                            <a:sysClr val="windowText" lastClr="000000"/>
                          </a:solidFill>
                        </a:rPr>
                        <a:t>Tân</a:t>
                      </a:r>
                      <a:endParaRPr lang="en-US" sz="1200" dirty="0" smtClean="0">
                        <a:solidFill>
                          <a:sysClr val="windowText" lastClr="00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ysClr val="windowText" lastClr="000000"/>
                          </a:solidFill>
                        </a:rPr>
                        <a:t>2014/12/3</a:t>
                      </a:r>
                      <a:r>
                        <a:rPr lang="en-US" sz="1200" baseline="0" dirty="0" smtClean="0">
                          <a:solidFill>
                            <a:sysClr val="windowText" lastClr="000000"/>
                          </a:solidFill>
                        </a:rPr>
                        <a:t> 12:00:</a:t>
                      </a:r>
                      <a:endParaRPr lang="en-US" sz="1200" dirty="0">
                        <a:solidFill>
                          <a:sysClr val="windowText" lastClr="000000"/>
                        </a:solidFill>
                      </a:endParaRPr>
                    </a:p>
                  </a:txBody>
                  <a:tcPr>
                    <a:solidFill>
                      <a:schemeClr val="bg1"/>
                    </a:solidFill>
                  </a:tcPr>
                </a:tc>
              </a:tr>
            </a:tbl>
          </a:graphicData>
        </a:graphic>
      </p:graphicFrame>
      <p:cxnSp>
        <p:nvCxnSpPr>
          <p:cNvPr id="28" name="Elbow Connector 27"/>
          <p:cNvCxnSpPr>
            <a:endCxn id="14" idx="1"/>
          </p:cNvCxnSpPr>
          <p:nvPr/>
        </p:nvCxnSpPr>
        <p:spPr>
          <a:xfrm>
            <a:off x="6230323" y="4763421"/>
            <a:ext cx="1751084" cy="446266"/>
          </a:xfrm>
          <a:prstGeom prst="bentConnector3">
            <a:avLst/>
          </a:prstGeom>
          <a:ln w="57150">
            <a:tailEnd type="triangle"/>
          </a:ln>
        </p:spPr>
        <p:style>
          <a:lnRef idx="3">
            <a:schemeClr val="accent6"/>
          </a:lnRef>
          <a:fillRef idx="0">
            <a:schemeClr val="accent6"/>
          </a:fillRef>
          <a:effectRef idx="2">
            <a:schemeClr val="accent6"/>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1615610632"/>
              </p:ext>
            </p:extLst>
          </p:nvPr>
        </p:nvGraphicFramePr>
        <p:xfrm>
          <a:off x="7981407" y="2366076"/>
          <a:ext cx="4086901" cy="2429663"/>
        </p:xfrm>
        <a:graphic>
          <a:graphicData uri="http://schemas.openxmlformats.org/drawingml/2006/table">
            <a:tbl>
              <a:tblPr firstRow="1" bandRow="1">
                <a:tableStyleId>{2D5ABB26-0587-4C30-8999-92F81FD0307C}</a:tableStyleId>
              </a:tblPr>
              <a:tblGrid>
                <a:gridCol w="360680"/>
                <a:gridCol w="1013755"/>
                <a:gridCol w="1404047"/>
                <a:gridCol w="1308419"/>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3</a:t>
                      </a:r>
                      <a:endParaRPr lang="en-US" sz="1200" dirty="0"/>
                    </a:p>
                  </a:txBody>
                  <a:tcPr>
                    <a:solidFill>
                      <a:schemeClr val="bg1"/>
                    </a:solidFill>
                  </a:tcPr>
                </a:tc>
                <a:tc>
                  <a:txBody>
                    <a:bodyPr/>
                    <a:lstStyle/>
                    <a:p>
                      <a:r>
                        <a:rPr lang="en-US" sz="1200" dirty="0" err="1" smtClean="0"/>
                        <a:t>nguyencc</a:t>
                      </a:r>
                      <a:endParaRPr lang="en-US" sz="1200" dirty="0"/>
                    </a:p>
                  </a:txBody>
                  <a:tcPr>
                    <a:solidFill>
                      <a:schemeClr val="bg1"/>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6</a:t>
                      </a:r>
                      <a:endParaRPr lang="en-US" sz="1200" dirty="0"/>
                    </a:p>
                  </a:txBody>
                  <a:tcPr>
                    <a:solidFill>
                      <a:schemeClr val="bg1"/>
                    </a:solidFill>
                  </a:tcPr>
                </a:tc>
                <a:tc>
                  <a:txBody>
                    <a:bodyPr/>
                    <a:lstStyle/>
                    <a:p>
                      <a:r>
                        <a:rPr lang="en-US" sz="1200" dirty="0" err="1" smtClean="0"/>
                        <a:t>trunglq</a:t>
                      </a:r>
                      <a:endParaRPr lang="en-US" sz="1200" dirty="0"/>
                    </a:p>
                  </a:txBody>
                  <a:tcPr>
                    <a:solidFill>
                      <a:schemeClr val="bg1"/>
                    </a:solidFill>
                  </a:tcPr>
                </a:tc>
                <a:tc>
                  <a:txBody>
                    <a:bodyPr/>
                    <a:lstStyle/>
                    <a:p>
                      <a:r>
                        <a:rPr lang="en-US" sz="1200" dirty="0" err="1" smtClean="0"/>
                        <a:t>Lương</a:t>
                      </a:r>
                      <a:r>
                        <a:rPr lang="en-US" sz="1200" baseline="0" dirty="0" smtClean="0"/>
                        <a:t> </a:t>
                      </a:r>
                      <a:r>
                        <a:rPr lang="en-US" sz="1200" baseline="0" dirty="0" err="1" smtClean="0"/>
                        <a:t>Quốc</a:t>
                      </a:r>
                      <a:r>
                        <a:rPr lang="en-US" sz="1200" baseline="0" dirty="0" smtClean="0"/>
                        <a:t> </a:t>
                      </a:r>
                      <a:r>
                        <a:rPr lang="en-US" sz="1200" baseline="0" dirty="0" err="1" smtClean="0"/>
                        <a:t>Trung</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7</a:t>
                      </a:r>
                      <a:endParaRPr lang="en-US" sz="1200" dirty="0"/>
                    </a:p>
                  </a:txBody>
                  <a:tcPr>
                    <a:solidFill>
                      <a:schemeClr val="bg1"/>
                    </a:solidFill>
                  </a:tcPr>
                </a:tc>
                <a:tc>
                  <a:txBody>
                    <a:bodyPr/>
                    <a:lstStyle/>
                    <a:p>
                      <a:r>
                        <a:rPr lang="en-US" sz="1200" dirty="0" err="1" smtClean="0"/>
                        <a:t>tanmap</a:t>
                      </a:r>
                      <a:endParaRPr lang="en-US" sz="1200" dirty="0"/>
                    </a:p>
                  </a:txBody>
                  <a:tcPr>
                    <a:solidFill>
                      <a:schemeClr val="bg1"/>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bl>
          </a:graphicData>
        </a:graphic>
      </p:graphicFrame>
      <p:cxnSp>
        <p:nvCxnSpPr>
          <p:cNvPr id="32" name="Elbow Connector 31"/>
          <p:cNvCxnSpPr>
            <a:endCxn id="3" idx="3"/>
          </p:cNvCxnSpPr>
          <p:nvPr/>
        </p:nvCxnSpPr>
        <p:spPr>
          <a:xfrm rot="10800000" flipV="1">
            <a:off x="6351974" y="4586752"/>
            <a:ext cx="1629437" cy="599600"/>
          </a:xfrm>
          <a:prstGeom prst="bentConnector3">
            <a:avLst/>
          </a:prstGeom>
          <a:ln w="57150">
            <a:tailEnd type="triangle"/>
          </a:ln>
        </p:spPr>
        <p:style>
          <a:lnRef idx="3">
            <a:schemeClr val="accent6"/>
          </a:lnRef>
          <a:fillRef idx="0">
            <a:schemeClr val="accent6"/>
          </a:fillRef>
          <a:effectRef idx="2">
            <a:schemeClr val="accent6"/>
          </a:effectRef>
          <a:fontRef idx="minor">
            <a:schemeClr val="tx1"/>
          </a:fontRef>
        </p:style>
      </p:cxnSp>
      <p:graphicFrame>
        <p:nvGraphicFramePr>
          <p:cNvPr id="36" name="Table 35"/>
          <p:cNvGraphicFramePr>
            <a:graphicFrameLocks noGrp="1"/>
          </p:cNvGraphicFramePr>
          <p:nvPr>
            <p:extLst>
              <p:ext uri="{D42A27DB-BD31-4B8C-83A1-F6EECF244321}">
                <p14:modId xmlns:p14="http://schemas.microsoft.com/office/powerpoint/2010/main" val="1586837559"/>
              </p:ext>
            </p:extLst>
          </p:nvPr>
        </p:nvGraphicFramePr>
        <p:xfrm>
          <a:off x="783769" y="2415452"/>
          <a:ext cx="5605793" cy="2476825"/>
        </p:xfrm>
        <a:graphic>
          <a:graphicData uri="http://schemas.openxmlformats.org/drawingml/2006/table">
            <a:tbl>
              <a:tblPr firstRow="1" bandRow="1">
                <a:tableStyleId>{2D5ABB26-0587-4C30-8999-92F81FD0307C}</a:tableStyleId>
              </a:tblPr>
              <a:tblGrid>
                <a:gridCol w="357505"/>
                <a:gridCol w="914493"/>
                <a:gridCol w="1491817"/>
                <a:gridCol w="666847"/>
                <a:gridCol w="1308419"/>
                <a:gridCol w="866712"/>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smtClean="0"/>
                        <a:t>Flag</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c>
                  <a:txBody>
                    <a:bodyPr/>
                    <a:lstStyle/>
                    <a:p>
                      <a:r>
                        <a:rPr lang="en-US" sz="1500" dirty="0" err="1" smtClean="0"/>
                        <a:t>isUpdate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c>
                  <a:txBody>
                    <a:bodyPr/>
                    <a:lstStyle/>
                    <a:p>
                      <a:r>
                        <a:rPr lang="en-US" sz="1200" dirty="0" smtClean="0"/>
                        <a:t>false</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82265">
                <a:tc>
                  <a:txBody>
                    <a:bodyPr/>
                    <a:lstStyle/>
                    <a:p>
                      <a:r>
                        <a:rPr lang="en-US" sz="1200" dirty="0" smtClean="0"/>
                        <a:t>3</a:t>
                      </a:r>
                      <a:endParaRPr lang="en-US" sz="1200" dirty="0"/>
                    </a:p>
                  </a:txBody>
                  <a:tcPr>
                    <a:solidFill>
                      <a:srgbClr val="92D050"/>
                    </a:solidFill>
                  </a:tcPr>
                </a:tc>
                <a:tc>
                  <a:txBody>
                    <a:bodyPr/>
                    <a:lstStyle/>
                    <a:p>
                      <a:r>
                        <a:rPr lang="en-US" sz="1200" dirty="0" err="1" smtClean="0"/>
                        <a:t>nguyencc</a:t>
                      </a:r>
                      <a:endParaRPr lang="en-US" sz="1200" dirty="0"/>
                    </a:p>
                  </a:txBody>
                  <a:tcPr>
                    <a:solidFill>
                      <a:srgbClr val="92D050"/>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rgbClr val="92D050"/>
                    </a:solidFill>
                  </a:tcPr>
                </a:tc>
                <a:tc>
                  <a:txBody>
                    <a:bodyPr/>
                    <a:lstStyle/>
                    <a:p>
                      <a:r>
                        <a:rPr lang="en-US" sz="1200" dirty="0" smtClean="0"/>
                        <a:t>none</a:t>
                      </a:r>
                      <a:endParaRPr lang="en-US" sz="1200" dirty="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2014/9/3</a:t>
                      </a:r>
                      <a:r>
                        <a:rPr lang="en-US" sz="1200" baseline="0" dirty="0" smtClean="0"/>
                        <a:t> 12:00:</a:t>
                      </a:r>
                      <a:endParaRPr lang="en-US" sz="1200" dirty="0" smtClean="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92D050"/>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6</a:t>
                      </a:r>
                      <a:endParaRPr lang="en-US" sz="1200" dirty="0"/>
                    </a:p>
                  </a:txBody>
                  <a:tcPr>
                    <a:solidFill>
                      <a:srgbClr val="FF0000"/>
                    </a:solidFill>
                  </a:tcPr>
                </a:tc>
                <a:tc>
                  <a:txBody>
                    <a:bodyPr/>
                    <a:lstStyle/>
                    <a:p>
                      <a:r>
                        <a:rPr lang="en-US" sz="1200" dirty="0" err="1" smtClean="0"/>
                        <a:t>trunglq</a:t>
                      </a:r>
                      <a:endParaRPr lang="en-US" sz="1200" dirty="0"/>
                    </a:p>
                  </a:txBody>
                  <a:tcPr>
                    <a:solidFill>
                      <a:srgbClr val="FF0000"/>
                    </a:solidFill>
                  </a:tcPr>
                </a:tc>
                <a:tc>
                  <a:txBody>
                    <a:bodyPr/>
                    <a:lstStyle/>
                    <a:p>
                      <a:r>
                        <a:rPr lang="en-US" sz="1200" dirty="0" err="1" smtClean="0"/>
                        <a:t>Lương</a:t>
                      </a:r>
                      <a:r>
                        <a:rPr lang="en-US" sz="1200" baseline="0" dirty="0" smtClean="0"/>
                        <a:t> </a:t>
                      </a:r>
                      <a:r>
                        <a:rPr lang="en-US" sz="1200" baseline="0" dirty="0" err="1" smtClean="0"/>
                        <a:t>Quốc</a:t>
                      </a:r>
                      <a:r>
                        <a:rPr lang="en-US" sz="1200" baseline="0" dirty="0" smtClean="0"/>
                        <a:t> </a:t>
                      </a:r>
                      <a:r>
                        <a:rPr lang="en-US" sz="1200" baseline="0" dirty="0" err="1" smtClean="0"/>
                        <a:t>Trung</a:t>
                      </a:r>
                      <a:endParaRPr lang="en-US" sz="1200" dirty="0"/>
                    </a:p>
                  </a:txBody>
                  <a:tcPr>
                    <a:solidFill>
                      <a:srgbClr val="FF0000"/>
                    </a:solidFill>
                  </a:tcPr>
                </a:tc>
                <a:tc>
                  <a:txBody>
                    <a:bodyPr/>
                    <a:lstStyle/>
                    <a:p>
                      <a:r>
                        <a:rPr lang="en-US" sz="1200" dirty="0" smtClean="0"/>
                        <a:t>remove</a:t>
                      </a:r>
                      <a:endParaRPr lang="en-US" sz="1200" dirty="0"/>
                    </a:p>
                  </a:txBody>
                  <a:tcPr>
                    <a:solidFill>
                      <a:srgbClr val="FF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rgbClr val="FF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FF0000"/>
                    </a:solidFill>
                  </a:tcPr>
                </a:tc>
              </a:tr>
              <a:tr h="274320">
                <a:tc>
                  <a:txBody>
                    <a:bodyPr/>
                    <a:lstStyle/>
                    <a:p>
                      <a:r>
                        <a:rPr lang="en-US" sz="1200" dirty="0" smtClean="0"/>
                        <a:t>7</a:t>
                      </a:r>
                      <a:endParaRPr lang="en-US" sz="1200" dirty="0"/>
                    </a:p>
                  </a:txBody>
                  <a:tcPr>
                    <a:solidFill>
                      <a:schemeClr val="bg1"/>
                    </a:solidFill>
                  </a:tcPr>
                </a:tc>
                <a:tc>
                  <a:txBody>
                    <a:bodyPr/>
                    <a:lstStyle/>
                    <a:p>
                      <a:r>
                        <a:rPr lang="en-US" sz="1200" dirty="0" err="1" smtClean="0"/>
                        <a:t>tanmap</a:t>
                      </a:r>
                      <a:endParaRPr lang="en-US" sz="1200" dirty="0"/>
                    </a:p>
                  </a:txBody>
                  <a:tcPr>
                    <a:solidFill>
                      <a:schemeClr val="bg1"/>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bl>
          </a:graphicData>
        </a:graphic>
      </p:graphicFrame>
    </p:spTree>
    <p:extLst>
      <p:ext uri="{BB962C8B-B14F-4D97-AF65-F5344CB8AC3E}">
        <p14:creationId xmlns:p14="http://schemas.microsoft.com/office/powerpoint/2010/main" val="85040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8"/>
                                        </p:tgtEl>
                                      </p:cBhvr>
                                    </p:animEffect>
                                    <p:set>
                                      <p:cBhvr>
                                        <p:cTn id="20" dur="1" fill="hold">
                                          <p:stCondLst>
                                            <p:cond delay="499"/>
                                          </p:stCondLst>
                                        </p:cTn>
                                        <p:tgtEl>
                                          <p:spTgt spid="2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par>
                                <p:cTn id="32" presetID="1"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3"/>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par>
                                <p:cTn id="40" presetID="10" presetClass="exit" presetSubtype="0" fill="hold" nodeType="withEffect">
                                  <p:stCondLst>
                                    <p:cond delay="0"/>
                                  </p:stCondLst>
                                  <p:childTnLst>
                                    <p:animEffect transition="out" filter="fad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 name="Content Placeholder 1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627" y="2962943"/>
            <a:ext cx="7506748" cy="1800476"/>
          </a:xfrm>
        </p:spPr>
      </p:pic>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Phase 1</a:t>
            </a:r>
            <a:endParaRPr lang="en-US" altLang="zh-CN" b="1" dirty="0">
              <a:ea typeface="宋体" panose="02010600030101010101" pitchFamily="2" charset="-122"/>
            </a:endParaRPr>
          </a:p>
        </p:txBody>
      </p:sp>
      <p:sp>
        <p:nvSpPr>
          <p:cNvPr id="10" name="Content Placeholder 2"/>
          <p:cNvSpPr txBox="1">
            <a:spLocks/>
          </p:cNvSpPr>
          <p:nvPr/>
        </p:nvSpPr>
        <p:spPr>
          <a:xfrm>
            <a:off x="587125" y="1561409"/>
            <a:ext cx="11604877" cy="4628036"/>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1200" dirty="0">
              <a:solidFill>
                <a:schemeClr val="bg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387565752"/>
              </p:ext>
            </p:extLst>
          </p:nvPr>
        </p:nvGraphicFramePr>
        <p:xfrm>
          <a:off x="783769" y="2415452"/>
          <a:ext cx="5605793" cy="2476825"/>
        </p:xfrm>
        <a:graphic>
          <a:graphicData uri="http://schemas.openxmlformats.org/drawingml/2006/table">
            <a:tbl>
              <a:tblPr firstRow="1" bandRow="1">
                <a:tableStyleId>{2D5ABB26-0587-4C30-8999-92F81FD0307C}</a:tableStyleId>
              </a:tblPr>
              <a:tblGrid>
                <a:gridCol w="357505"/>
                <a:gridCol w="914493"/>
                <a:gridCol w="1491817"/>
                <a:gridCol w="666847"/>
                <a:gridCol w="1308419"/>
                <a:gridCol w="866712"/>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smtClean="0"/>
                        <a:t>Flag</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c>
                  <a:txBody>
                    <a:bodyPr/>
                    <a:lstStyle/>
                    <a:p>
                      <a:r>
                        <a:rPr lang="en-US" sz="1500" dirty="0" err="1" smtClean="0"/>
                        <a:t>isUpdate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c>
                  <a:txBody>
                    <a:bodyPr/>
                    <a:lstStyle/>
                    <a:p>
                      <a:r>
                        <a:rPr lang="en-US" sz="1200" dirty="0" smtClean="0"/>
                        <a:t>false</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82265">
                <a:tc>
                  <a:txBody>
                    <a:bodyPr/>
                    <a:lstStyle/>
                    <a:p>
                      <a:r>
                        <a:rPr lang="en-US" sz="1200" dirty="0" smtClean="0"/>
                        <a:t>3</a:t>
                      </a:r>
                      <a:endParaRPr lang="en-US" sz="1200" dirty="0"/>
                    </a:p>
                  </a:txBody>
                  <a:tcPr>
                    <a:solidFill>
                      <a:srgbClr val="92D050"/>
                    </a:solidFill>
                  </a:tcPr>
                </a:tc>
                <a:tc>
                  <a:txBody>
                    <a:bodyPr/>
                    <a:lstStyle/>
                    <a:p>
                      <a:r>
                        <a:rPr lang="en-US" sz="1200" dirty="0" err="1" smtClean="0"/>
                        <a:t>nguyencc</a:t>
                      </a:r>
                      <a:endParaRPr lang="en-US" sz="1200" dirty="0"/>
                    </a:p>
                  </a:txBody>
                  <a:tcPr>
                    <a:solidFill>
                      <a:srgbClr val="92D050"/>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rgbClr val="92D050"/>
                    </a:solidFill>
                  </a:tcPr>
                </a:tc>
                <a:tc>
                  <a:txBody>
                    <a:bodyPr/>
                    <a:lstStyle/>
                    <a:p>
                      <a:r>
                        <a:rPr lang="en-US" sz="1200" dirty="0" smtClean="0"/>
                        <a:t>none</a:t>
                      </a:r>
                      <a:endParaRPr lang="en-US" sz="1200" dirty="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2014/9/3</a:t>
                      </a:r>
                      <a:r>
                        <a:rPr lang="en-US" sz="1200" baseline="0" dirty="0" smtClean="0"/>
                        <a:t> 12:00:</a:t>
                      </a:r>
                      <a:endParaRPr lang="en-US" sz="1200" dirty="0" smtClean="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92D050"/>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6</a:t>
                      </a:r>
                      <a:endParaRPr lang="en-US" sz="1200" dirty="0"/>
                    </a:p>
                  </a:txBody>
                  <a:tcPr>
                    <a:solidFill>
                      <a:srgbClr val="FF0000"/>
                    </a:solidFill>
                  </a:tcPr>
                </a:tc>
                <a:tc>
                  <a:txBody>
                    <a:bodyPr/>
                    <a:lstStyle/>
                    <a:p>
                      <a:r>
                        <a:rPr lang="en-US" sz="1200" dirty="0" err="1" smtClean="0"/>
                        <a:t>trunglq</a:t>
                      </a:r>
                      <a:endParaRPr lang="en-US" sz="1200" dirty="0"/>
                    </a:p>
                  </a:txBody>
                  <a:tcPr>
                    <a:solidFill>
                      <a:srgbClr val="FF0000"/>
                    </a:solidFill>
                  </a:tcPr>
                </a:tc>
                <a:tc>
                  <a:txBody>
                    <a:bodyPr/>
                    <a:lstStyle/>
                    <a:p>
                      <a:r>
                        <a:rPr lang="en-US" sz="1200" dirty="0" err="1" smtClean="0"/>
                        <a:t>Lương</a:t>
                      </a:r>
                      <a:r>
                        <a:rPr lang="en-US" sz="1200" baseline="0" dirty="0" smtClean="0"/>
                        <a:t> </a:t>
                      </a:r>
                      <a:r>
                        <a:rPr lang="en-US" sz="1200" baseline="0" dirty="0" err="1" smtClean="0"/>
                        <a:t>Quốc</a:t>
                      </a:r>
                      <a:r>
                        <a:rPr lang="en-US" sz="1200" baseline="0" dirty="0" smtClean="0"/>
                        <a:t> </a:t>
                      </a:r>
                      <a:r>
                        <a:rPr lang="en-US" sz="1200" baseline="0" dirty="0" err="1" smtClean="0"/>
                        <a:t>Trung</a:t>
                      </a:r>
                      <a:endParaRPr lang="en-US" sz="1200" dirty="0"/>
                    </a:p>
                  </a:txBody>
                  <a:tcPr>
                    <a:solidFill>
                      <a:srgbClr val="FF0000"/>
                    </a:solidFill>
                  </a:tcPr>
                </a:tc>
                <a:tc>
                  <a:txBody>
                    <a:bodyPr/>
                    <a:lstStyle/>
                    <a:p>
                      <a:r>
                        <a:rPr lang="en-US" sz="1200" dirty="0" smtClean="0"/>
                        <a:t>remove</a:t>
                      </a:r>
                      <a:endParaRPr lang="en-US" sz="1200" dirty="0"/>
                    </a:p>
                  </a:txBody>
                  <a:tcPr>
                    <a:solidFill>
                      <a:srgbClr val="FF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rgbClr val="FF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FF0000"/>
                    </a:solidFill>
                  </a:tcPr>
                </a:tc>
              </a:tr>
              <a:tr h="274320">
                <a:tc>
                  <a:txBody>
                    <a:bodyPr/>
                    <a:lstStyle/>
                    <a:p>
                      <a:r>
                        <a:rPr lang="en-US" sz="1200" dirty="0" smtClean="0"/>
                        <a:t>7</a:t>
                      </a:r>
                      <a:endParaRPr lang="en-US" sz="1200" dirty="0"/>
                    </a:p>
                  </a:txBody>
                  <a:tcPr>
                    <a:solidFill>
                      <a:schemeClr val="bg1"/>
                    </a:solidFill>
                  </a:tcPr>
                </a:tc>
                <a:tc>
                  <a:txBody>
                    <a:bodyPr/>
                    <a:lstStyle/>
                    <a:p>
                      <a:r>
                        <a:rPr lang="en-US" sz="1200" dirty="0" err="1" smtClean="0"/>
                        <a:t>tanmap</a:t>
                      </a:r>
                      <a:endParaRPr lang="en-US" sz="1200" dirty="0"/>
                    </a:p>
                  </a:txBody>
                  <a:tcPr>
                    <a:solidFill>
                      <a:schemeClr val="bg1"/>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bl>
          </a:graphicData>
        </a:graphic>
      </p:graphicFrame>
      <p:sp>
        <p:nvSpPr>
          <p:cNvPr id="35" name="Rectangle 34"/>
          <p:cNvSpPr/>
          <p:nvPr/>
        </p:nvSpPr>
        <p:spPr>
          <a:xfrm>
            <a:off x="8607467" y="1638900"/>
            <a:ext cx="2308252" cy="6594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System</a:t>
            </a:r>
            <a:endParaRPr lang="en-US" sz="4000" b="1" dirty="0"/>
          </a:p>
        </p:txBody>
      </p:sp>
      <p:sp>
        <p:nvSpPr>
          <p:cNvPr id="44" name="Rectangle 43"/>
          <p:cNvSpPr/>
          <p:nvPr/>
        </p:nvSpPr>
        <p:spPr>
          <a:xfrm>
            <a:off x="2289043" y="1678428"/>
            <a:ext cx="2308252" cy="6876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Mobile</a:t>
            </a:r>
            <a:endParaRPr lang="en-US" sz="4000" b="1" dirty="0"/>
          </a:p>
        </p:txBody>
      </p:sp>
      <p:graphicFrame>
        <p:nvGraphicFramePr>
          <p:cNvPr id="21" name="Table 20"/>
          <p:cNvGraphicFramePr>
            <a:graphicFrameLocks noGrp="1"/>
          </p:cNvGraphicFramePr>
          <p:nvPr>
            <p:extLst>
              <p:ext uri="{D42A27DB-BD31-4B8C-83A1-F6EECF244321}">
                <p14:modId xmlns:p14="http://schemas.microsoft.com/office/powerpoint/2010/main" val="4126829102"/>
              </p:ext>
            </p:extLst>
          </p:nvPr>
        </p:nvGraphicFramePr>
        <p:xfrm>
          <a:off x="7966339" y="2366076"/>
          <a:ext cx="4086901" cy="2429663"/>
        </p:xfrm>
        <a:graphic>
          <a:graphicData uri="http://schemas.openxmlformats.org/drawingml/2006/table">
            <a:tbl>
              <a:tblPr firstRow="1" bandRow="1">
                <a:tableStyleId>{2D5ABB26-0587-4C30-8999-92F81FD0307C}</a:tableStyleId>
              </a:tblPr>
              <a:tblGrid>
                <a:gridCol w="360680"/>
                <a:gridCol w="1013755"/>
                <a:gridCol w="1404047"/>
                <a:gridCol w="1308419"/>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3</a:t>
                      </a:r>
                      <a:endParaRPr lang="en-US" sz="1200" dirty="0"/>
                    </a:p>
                  </a:txBody>
                  <a:tcPr>
                    <a:solidFill>
                      <a:schemeClr val="bg1"/>
                    </a:solidFill>
                  </a:tcPr>
                </a:tc>
                <a:tc>
                  <a:txBody>
                    <a:bodyPr/>
                    <a:lstStyle/>
                    <a:p>
                      <a:r>
                        <a:rPr lang="en-US" sz="1200" dirty="0" err="1" smtClean="0"/>
                        <a:t>nguyencc</a:t>
                      </a:r>
                      <a:endParaRPr lang="en-US" sz="1200" dirty="0"/>
                    </a:p>
                  </a:txBody>
                  <a:tcPr>
                    <a:solidFill>
                      <a:schemeClr val="bg1"/>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6</a:t>
                      </a:r>
                      <a:endParaRPr lang="en-US" sz="1200" dirty="0"/>
                    </a:p>
                  </a:txBody>
                  <a:tcPr>
                    <a:solidFill>
                      <a:schemeClr val="bg1"/>
                    </a:solidFill>
                  </a:tcPr>
                </a:tc>
                <a:tc>
                  <a:txBody>
                    <a:bodyPr/>
                    <a:lstStyle/>
                    <a:p>
                      <a:r>
                        <a:rPr lang="en-US" sz="1200" dirty="0" err="1" smtClean="0"/>
                        <a:t>trunglq</a:t>
                      </a:r>
                      <a:endParaRPr lang="en-US" sz="1200" dirty="0"/>
                    </a:p>
                  </a:txBody>
                  <a:tcPr>
                    <a:solidFill>
                      <a:schemeClr val="bg1"/>
                    </a:solidFill>
                  </a:tcPr>
                </a:tc>
                <a:tc>
                  <a:txBody>
                    <a:bodyPr/>
                    <a:lstStyle/>
                    <a:p>
                      <a:r>
                        <a:rPr lang="en-US" sz="1200" dirty="0" err="1" smtClean="0"/>
                        <a:t>Lương</a:t>
                      </a:r>
                      <a:r>
                        <a:rPr lang="en-US" sz="1200" baseline="0" dirty="0" smtClean="0"/>
                        <a:t> </a:t>
                      </a:r>
                      <a:r>
                        <a:rPr lang="en-US" sz="1200" baseline="0" dirty="0" err="1" smtClean="0"/>
                        <a:t>Quốc</a:t>
                      </a:r>
                      <a:r>
                        <a:rPr lang="en-US" sz="1200" baseline="0" dirty="0" smtClean="0"/>
                        <a:t> </a:t>
                      </a:r>
                      <a:r>
                        <a:rPr lang="en-US" sz="1200" baseline="0" dirty="0" err="1" smtClean="0"/>
                        <a:t>Trung</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7</a:t>
                      </a:r>
                      <a:endParaRPr lang="en-US" sz="1200" dirty="0"/>
                    </a:p>
                  </a:txBody>
                  <a:tcPr>
                    <a:solidFill>
                      <a:schemeClr val="bg1"/>
                    </a:solidFill>
                  </a:tcPr>
                </a:tc>
                <a:tc>
                  <a:txBody>
                    <a:bodyPr/>
                    <a:lstStyle/>
                    <a:p>
                      <a:r>
                        <a:rPr lang="en-US" sz="1200" dirty="0" err="1" smtClean="0"/>
                        <a:t>tanmap</a:t>
                      </a:r>
                      <a:endParaRPr lang="en-US" sz="1200" dirty="0"/>
                    </a:p>
                  </a:txBody>
                  <a:tcPr>
                    <a:solidFill>
                      <a:schemeClr val="bg1"/>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bl>
          </a:graphicData>
        </a:graphic>
      </p:graphicFrame>
      <p:cxnSp>
        <p:nvCxnSpPr>
          <p:cNvPr id="15" name="Straight Arrow Connector 14"/>
          <p:cNvCxnSpPr/>
          <p:nvPr/>
        </p:nvCxnSpPr>
        <p:spPr>
          <a:xfrm flipH="1">
            <a:off x="6389564" y="3973173"/>
            <a:ext cx="1591845" cy="1448"/>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a:stCxn id="11" idx="3"/>
          </p:cNvCxnSpPr>
          <p:nvPr/>
        </p:nvCxnSpPr>
        <p:spPr>
          <a:xfrm flipV="1">
            <a:off x="6389562" y="3644541"/>
            <a:ext cx="1591847" cy="9323"/>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
        <p:nvSpPr>
          <p:cNvPr id="22" name="Flowchart: Connector 21"/>
          <p:cNvSpPr/>
          <p:nvPr/>
        </p:nvSpPr>
        <p:spPr>
          <a:xfrm>
            <a:off x="6740887" y="3326359"/>
            <a:ext cx="889199" cy="894336"/>
          </a:xfrm>
          <a:prstGeom prst="flowChartConnector">
            <a:avLst/>
          </a:prstGeom>
          <a:solidFill>
            <a:schemeClr val="accent1">
              <a:alpha val="9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Sync</a:t>
            </a:r>
            <a:endParaRPr lang="en-US" b="1" dirty="0"/>
          </a:p>
        </p:txBody>
      </p:sp>
      <p:sp>
        <p:nvSpPr>
          <p:cNvPr id="19" name="Rectangle 18"/>
          <p:cNvSpPr/>
          <p:nvPr/>
        </p:nvSpPr>
        <p:spPr>
          <a:xfrm>
            <a:off x="744584" y="4286303"/>
            <a:ext cx="5644979" cy="330083"/>
          </a:xfrm>
          <a:prstGeom prst="rect">
            <a:avLst/>
          </a:prstGeom>
          <a:noFill/>
          <a:ln w="57150">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20" name="Table 19"/>
          <p:cNvGraphicFramePr>
            <a:graphicFrameLocks noGrp="1"/>
          </p:cNvGraphicFramePr>
          <p:nvPr>
            <p:extLst/>
          </p:nvPr>
        </p:nvGraphicFramePr>
        <p:xfrm>
          <a:off x="7981408" y="5056958"/>
          <a:ext cx="4091776" cy="305459"/>
        </p:xfrm>
        <a:graphic>
          <a:graphicData uri="http://schemas.openxmlformats.org/drawingml/2006/table">
            <a:tbl>
              <a:tblPr firstRow="1" bandRow="1">
                <a:tableStyleId>{5C22544A-7EE6-4342-B048-85BDC9FD1C3A}</a:tableStyleId>
              </a:tblPr>
              <a:tblGrid>
                <a:gridCol w="396617"/>
                <a:gridCol w="925233"/>
                <a:gridCol w="1408435"/>
                <a:gridCol w="1361491"/>
              </a:tblGrid>
              <a:tr h="305459">
                <a:tc>
                  <a:txBody>
                    <a:bodyPr/>
                    <a:lstStyle/>
                    <a:p>
                      <a:r>
                        <a:rPr lang="en-US" sz="1200" dirty="0" smtClean="0">
                          <a:solidFill>
                            <a:sysClr val="windowText" lastClr="000000"/>
                          </a:solidFill>
                        </a:rPr>
                        <a:t>6</a:t>
                      </a:r>
                      <a:endParaRPr lang="en-US" sz="1200" dirty="0">
                        <a:solidFill>
                          <a:sysClr val="windowText" lastClr="000000"/>
                        </a:solidFill>
                      </a:endParaRPr>
                    </a:p>
                  </a:txBody>
                  <a:tcPr>
                    <a:solidFill>
                      <a:schemeClr val="bg1"/>
                    </a:solidFill>
                  </a:tcPr>
                </a:tc>
                <a:tc>
                  <a:txBody>
                    <a:bodyPr/>
                    <a:lstStyle/>
                    <a:p>
                      <a:r>
                        <a:rPr lang="en-US" sz="1200" dirty="0" err="1" smtClean="0">
                          <a:solidFill>
                            <a:sysClr val="windowText" lastClr="000000"/>
                          </a:solidFill>
                        </a:rPr>
                        <a:t>trunglq</a:t>
                      </a:r>
                      <a:endParaRPr lang="en-US" sz="1200" dirty="0">
                        <a:solidFill>
                          <a:sysClr val="windowText" lastClr="00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ysClr val="windowText" lastClr="000000"/>
                          </a:solidFill>
                        </a:rPr>
                        <a:t>Lương</a:t>
                      </a:r>
                      <a:r>
                        <a:rPr lang="en-US" sz="1200" baseline="0" dirty="0" smtClean="0">
                          <a:solidFill>
                            <a:sysClr val="windowText" lastClr="000000"/>
                          </a:solidFill>
                        </a:rPr>
                        <a:t> </a:t>
                      </a:r>
                      <a:r>
                        <a:rPr lang="en-US" sz="1200" baseline="0" dirty="0" err="1" smtClean="0">
                          <a:solidFill>
                            <a:sysClr val="windowText" lastClr="000000"/>
                          </a:solidFill>
                        </a:rPr>
                        <a:t>Quốc</a:t>
                      </a:r>
                      <a:r>
                        <a:rPr lang="en-US" sz="1200" baseline="0" dirty="0" smtClean="0">
                          <a:solidFill>
                            <a:sysClr val="windowText" lastClr="000000"/>
                          </a:solidFill>
                        </a:rPr>
                        <a:t> </a:t>
                      </a:r>
                      <a:r>
                        <a:rPr lang="en-US" sz="1200" baseline="0" dirty="0" err="1" smtClean="0">
                          <a:solidFill>
                            <a:sysClr val="windowText" lastClr="000000"/>
                          </a:solidFill>
                        </a:rPr>
                        <a:t>Trung</a:t>
                      </a:r>
                      <a:endParaRPr lang="en-US" sz="1200" dirty="0" smtClean="0">
                        <a:solidFill>
                          <a:sysClr val="windowText" lastClr="000000"/>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ysClr val="windowText" lastClr="000000"/>
                          </a:solidFill>
                        </a:rPr>
                        <a:t>2014/12/3</a:t>
                      </a:r>
                      <a:r>
                        <a:rPr lang="en-US" sz="1200" baseline="0" dirty="0" smtClean="0">
                          <a:solidFill>
                            <a:sysClr val="windowText" lastClr="000000"/>
                          </a:solidFill>
                        </a:rPr>
                        <a:t> 12:00:</a:t>
                      </a:r>
                      <a:endParaRPr lang="en-US" sz="1200" dirty="0">
                        <a:solidFill>
                          <a:sysClr val="windowText" lastClr="000000"/>
                        </a:solidFill>
                      </a:endParaRPr>
                    </a:p>
                  </a:txBody>
                  <a:tcPr>
                    <a:solidFill>
                      <a:schemeClr val="bg1"/>
                    </a:solidFill>
                  </a:tcPr>
                </a:tc>
              </a:tr>
            </a:tbl>
          </a:graphicData>
        </a:graphic>
      </p:graphicFrame>
      <p:cxnSp>
        <p:nvCxnSpPr>
          <p:cNvPr id="23" name="Elbow Connector 22"/>
          <p:cNvCxnSpPr>
            <a:endCxn id="20" idx="1"/>
          </p:cNvCxnSpPr>
          <p:nvPr/>
        </p:nvCxnSpPr>
        <p:spPr>
          <a:xfrm>
            <a:off x="6368382" y="4466770"/>
            <a:ext cx="1613026" cy="742917"/>
          </a:xfrm>
          <a:prstGeom prst="bentConnector3">
            <a:avLst/>
          </a:prstGeom>
          <a:ln w="57150">
            <a:tailEnd type="triangle"/>
          </a:ln>
        </p:spPr>
        <p:style>
          <a:lnRef idx="3">
            <a:schemeClr val="accent6"/>
          </a:lnRef>
          <a:fillRef idx="0">
            <a:schemeClr val="accent6"/>
          </a:fillRef>
          <a:effectRef idx="2">
            <a:schemeClr val="accent6"/>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val="2601273681"/>
              </p:ext>
            </p:extLst>
          </p:nvPr>
        </p:nvGraphicFramePr>
        <p:xfrm>
          <a:off x="7965910" y="2367342"/>
          <a:ext cx="4086901" cy="2396081"/>
        </p:xfrm>
        <a:graphic>
          <a:graphicData uri="http://schemas.openxmlformats.org/drawingml/2006/table">
            <a:tbl>
              <a:tblPr firstRow="1" bandRow="1">
                <a:tableStyleId>{2D5ABB26-0587-4C30-8999-92F81FD0307C}</a:tableStyleId>
              </a:tblPr>
              <a:tblGrid>
                <a:gridCol w="360680"/>
                <a:gridCol w="1013755"/>
                <a:gridCol w="1404047"/>
                <a:gridCol w="1308419"/>
              </a:tblGrid>
              <a:tr h="475841">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3</a:t>
                      </a:r>
                      <a:endParaRPr lang="en-US" sz="1200" dirty="0"/>
                    </a:p>
                  </a:txBody>
                  <a:tcPr>
                    <a:solidFill>
                      <a:schemeClr val="bg1"/>
                    </a:solidFill>
                  </a:tcPr>
                </a:tc>
                <a:tc>
                  <a:txBody>
                    <a:bodyPr/>
                    <a:lstStyle/>
                    <a:p>
                      <a:r>
                        <a:rPr lang="en-US" sz="1200" dirty="0" err="1" smtClean="0"/>
                        <a:t>nguyencc</a:t>
                      </a:r>
                      <a:endParaRPr lang="en-US" sz="1200" dirty="0"/>
                    </a:p>
                  </a:txBody>
                  <a:tcPr>
                    <a:solidFill>
                      <a:schemeClr val="bg1"/>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6</a:t>
                      </a:r>
                      <a:endParaRPr lang="en-US" sz="1200" dirty="0"/>
                    </a:p>
                  </a:txBody>
                  <a:tcPr>
                    <a:solidFill>
                      <a:srgbClr val="C00000"/>
                    </a:solidFill>
                  </a:tcPr>
                </a:tc>
                <a:tc>
                  <a:txBody>
                    <a:bodyPr/>
                    <a:lstStyle/>
                    <a:p>
                      <a:r>
                        <a:rPr lang="en-US" sz="1200" dirty="0" err="1" smtClean="0"/>
                        <a:t>trunglq</a:t>
                      </a:r>
                      <a:endParaRPr lang="en-US" sz="1200" dirty="0"/>
                    </a:p>
                  </a:txBody>
                  <a:tcPr>
                    <a:solidFill>
                      <a:srgbClr val="C00000"/>
                    </a:solidFill>
                  </a:tcPr>
                </a:tc>
                <a:tc>
                  <a:txBody>
                    <a:bodyPr/>
                    <a:lstStyle/>
                    <a:p>
                      <a:r>
                        <a:rPr lang="en-US" sz="1200" dirty="0" err="1" smtClean="0"/>
                        <a:t>Lương</a:t>
                      </a:r>
                      <a:r>
                        <a:rPr lang="en-US" sz="1200" baseline="0" dirty="0" smtClean="0"/>
                        <a:t> </a:t>
                      </a:r>
                      <a:r>
                        <a:rPr lang="en-US" sz="1200" baseline="0" dirty="0" err="1" smtClean="0"/>
                        <a:t>Quốc</a:t>
                      </a:r>
                      <a:r>
                        <a:rPr lang="en-US" sz="1200" baseline="0" dirty="0" smtClean="0"/>
                        <a:t> </a:t>
                      </a:r>
                      <a:r>
                        <a:rPr lang="en-US" sz="1200" baseline="0" dirty="0" err="1" smtClean="0"/>
                        <a:t>Trung</a:t>
                      </a:r>
                      <a:endParaRPr lang="en-US" sz="1200" dirty="0"/>
                    </a:p>
                  </a:txBody>
                  <a:tcPr>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rgbClr val="C00000"/>
                    </a:solidFill>
                  </a:tcPr>
                </a:tc>
              </a:tr>
              <a:tr h="274320">
                <a:tc>
                  <a:txBody>
                    <a:bodyPr/>
                    <a:lstStyle/>
                    <a:p>
                      <a:r>
                        <a:rPr lang="en-US" sz="1200" dirty="0" smtClean="0"/>
                        <a:t>7</a:t>
                      </a:r>
                      <a:endParaRPr lang="en-US" sz="1200" dirty="0"/>
                    </a:p>
                  </a:txBody>
                  <a:tcPr>
                    <a:solidFill>
                      <a:schemeClr val="bg1"/>
                    </a:solidFill>
                  </a:tcPr>
                </a:tc>
                <a:tc>
                  <a:txBody>
                    <a:bodyPr/>
                    <a:lstStyle/>
                    <a:p>
                      <a:r>
                        <a:rPr lang="en-US" sz="1200" dirty="0" err="1" smtClean="0"/>
                        <a:t>tanmap</a:t>
                      </a:r>
                      <a:endParaRPr lang="en-US" sz="1200" dirty="0"/>
                    </a:p>
                  </a:txBody>
                  <a:tcPr>
                    <a:solidFill>
                      <a:schemeClr val="bg1"/>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bl>
          </a:graphicData>
        </a:graphic>
      </p:graphicFrame>
      <p:cxnSp>
        <p:nvCxnSpPr>
          <p:cNvPr id="14" name="Straight Connector 13"/>
          <p:cNvCxnSpPr/>
          <p:nvPr/>
        </p:nvCxnSpPr>
        <p:spPr>
          <a:xfrm>
            <a:off x="7981408" y="4348295"/>
            <a:ext cx="4091775" cy="0"/>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3723641903"/>
              </p:ext>
            </p:extLst>
          </p:nvPr>
        </p:nvGraphicFramePr>
        <p:xfrm>
          <a:off x="7965910" y="2401308"/>
          <a:ext cx="4086901" cy="2155343"/>
        </p:xfrm>
        <a:graphic>
          <a:graphicData uri="http://schemas.openxmlformats.org/drawingml/2006/table">
            <a:tbl>
              <a:tblPr firstRow="1" bandRow="1">
                <a:tableStyleId>{2D5ABB26-0587-4C30-8999-92F81FD0307C}</a:tableStyleId>
              </a:tblPr>
              <a:tblGrid>
                <a:gridCol w="360680"/>
                <a:gridCol w="1013755"/>
                <a:gridCol w="1404047"/>
                <a:gridCol w="1308419"/>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3</a:t>
                      </a:r>
                      <a:endParaRPr lang="en-US" sz="1200" dirty="0"/>
                    </a:p>
                  </a:txBody>
                  <a:tcPr>
                    <a:solidFill>
                      <a:schemeClr val="bg1"/>
                    </a:solidFill>
                  </a:tcPr>
                </a:tc>
                <a:tc>
                  <a:txBody>
                    <a:bodyPr/>
                    <a:lstStyle/>
                    <a:p>
                      <a:r>
                        <a:rPr lang="en-US" sz="1200" dirty="0" err="1" smtClean="0"/>
                        <a:t>nguyencc</a:t>
                      </a:r>
                      <a:endParaRPr lang="en-US" sz="1200" dirty="0"/>
                    </a:p>
                  </a:txBody>
                  <a:tcPr>
                    <a:solidFill>
                      <a:schemeClr val="bg1"/>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7</a:t>
                      </a:r>
                      <a:endParaRPr lang="en-US" sz="1200" dirty="0"/>
                    </a:p>
                  </a:txBody>
                  <a:tcPr>
                    <a:solidFill>
                      <a:schemeClr val="bg1"/>
                    </a:solidFill>
                  </a:tcPr>
                </a:tc>
                <a:tc>
                  <a:txBody>
                    <a:bodyPr/>
                    <a:lstStyle/>
                    <a:p>
                      <a:r>
                        <a:rPr lang="en-US" sz="1200" dirty="0" err="1" smtClean="0"/>
                        <a:t>tanmap</a:t>
                      </a:r>
                      <a:endParaRPr lang="en-US" sz="1200" dirty="0"/>
                    </a:p>
                  </a:txBody>
                  <a:tcPr>
                    <a:solidFill>
                      <a:schemeClr val="bg1"/>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bl>
          </a:graphicData>
        </a:graphic>
      </p:graphicFrame>
      <p:cxnSp>
        <p:nvCxnSpPr>
          <p:cNvPr id="26" name="Straight Connector 25"/>
          <p:cNvCxnSpPr>
            <a:stCxn id="19" idx="1"/>
            <a:endCxn id="19" idx="3"/>
          </p:cNvCxnSpPr>
          <p:nvPr/>
        </p:nvCxnSpPr>
        <p:spPr>
          <a:xfrm>
            <a:off x="744584" y="4451344"/>
            <a:ext cx="5644979" cy="0"/>
          </a:xfrm>
          <a:prstGeom prst="line">
            <a:avLst/>
          </a:prstGeom>
        </p:spPr>
        <p:style>
          <a:lnRef idx="2">
            <a:schemeClr val="accent5"/>
          </a:lnRef>
          <a:fillRef idx="0">
            <a:schemeClr val="accent5"/>
          </a:fillRef>
          <a:effectRef idx="1">
            <a:schemeClr val="accent5"/>
          </a:effectRef>
          <a:fontRef idx="minor">
            <a:schemeClr val="tx1"/>
          </a:fontRef>
        </p:style>
      </p:cxnSp>
      <p:graphicFrame>
        <p:nvGraphicFramePr>
          <p:cNvPr id="30" name="Table 29"/>
          <p:cNvGraphicFramePr>
            <a:graphicFrameLocks noGrp="1"/>
          </p:cNvGraphicFramePr>
          <p:nvPr>
            <p:extLst>
              <p:ext uri="{D42A27DB-BD31-4B8C-83A1-F6EECF244321}">
                <p14:modId xmlns:p14="http://schemas.microsoft.com/office/powerpoint/2010/main" val="3354983887"/>
              </p:ext>
            </p:extLst>
          </p:nvPr>
        </p:nvGraphicFramePr>
        <p:xfrm>
          <a:off x="783769" y="2427697"/>
          <a:ext cx="5605793" cy="2202505"/>
        </p:xfrm>
        <a:graphic>
          <a:graphicData uri="http://schemas.openxmlformats.org/drawingml/2006/table">
            <a:tbl>
              <a:tblPr firstRow="1" bandRow="1">
                <a:tableStyleId>{2D5ABB26-0587-4C30-8999-92F81FD0307C}</a:tableStyleId>
              </a:tblPr>
              <a:tblGrid>
                <a:gridCol w="357505"/>
                <a:gridCol w="914493"/>
                <a:gridCol w="1491817"/>
                <a:gridCol w="666847"/>
                <a:gridCol w="1308419"/>
                <a:gridCol w="866712"/>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smtClean="0"/>
                        <a:t>Flag</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c>
                  <a:txBody>
                    <a:bodyPr/>
                    <a:lstStyle/>
                    <a:p>
                      <a:r>
                        <a:rPr lang="en-US" sz="1500" dirty="0" err="1" smtClean="0"/>
                        <a:t>isUpdate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c>
                  <a:txBody>
                    <a:bodyPr/>
                    <a:lstStyle/>
                    <a:p>
                      <a:r>
                        <a:rPr lang="en-US" sz="1200" dirty="0" smtClean="0"/>
                        <a:t>false</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82265">
                <a:tc>
                  <a:txBody>
                    <a:bodyPr/>
                    <a:lstStyle/>
                    <a:p>
                      <a:r>
                        <a:rPr lang="en-US" sz="1200" dirty="0" smtClean="0"/>
                        <a:t>3</a:t>
                      </a:r>
                      <a:endParaRPr lang="en-US" sz="1200" dirty="0"/>
                    </a:p>
                  </a:txBody>
                  <a:tcPr>
                    <a:solidFill>
                      <a:srgbClr val="92D050"/>
                    </a:solidFill>
                  </a:tcPr>
                </a:tc>
                <a:tc>
                  <a:txBody>
                    <a:bodyPr/>
                    <a:lstStyle/>
                    <a:p>
                      <a:r>
                        <a:rPr lang="en-US" sz="1200" dirty="0" err="1" smtClean="0"/>
                        <a:t>nguyencc</a:t>
                      </a:r>
                      <a:endParaRPr lang="en-US" sz="1200" dirty="0"/>
                    </a:p>
                  </a:txBody>
                  <a:tcPr>
                    <a:solidFill>
                      <a:srgbClr val="92D050"/>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rgbClr val="92D050"/>
                    </a:solidFill>
                  </a:tcPr>
                </a:tc>
                <a:tc>
                  <a:txBody>
                    <a:bodyPr/>
                    <a:lstStyle/>
                    <a:p>
                      <a:r>
                        <a:rPr lang="en-US" sz="1200" dirty="0" smtClean="0"/>
                        <a:t>none</a:t>
                      </a:r>
                      <a:endParaRPr lang="en-US" sz="1200" dirty="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2014/9/3</a:t>
                      </a:r>
                      <a:r>
                        <a:rPr lang="en-US" sz="1200" baseline="0" dirty="0" smtClean="0"/>
                        <a:t> 12:00:</a:t>
                      </a:r>
                      <a:endParaRPr lang="en-US" sz="1200" dirty="0" smtClean="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92D050"/>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7</a:t>
                      </a:r>
                      <a:endParaRPr lang="en-US" sz="1200" dirty="0"/>
                    </a:p>
                  </a:txBody>
                  <a:tcPr>
                    <a:solidFill>
                      <a:schemeClr val="bg1"/>
                    </a:solidFill>
                  </a:tcPr>
                </a:tc>
                <a:tc>
                  <a:txBody>
                    <a:bodyPr/>
                    <a:lstStyle/>
                    <a:p>
                      <a:r>
                        <a:rPr lang="en-US" sz="1200" dirty="0" err="1" smtClean="0"/>
                        <a:t>tanmap</a:t>
                      </a:r>
                      <a:endParaRPr lang="en-US" sz="1200" dirty="0"/>
                    </a:p>
                  </a:txBody>
                  <a:tcPr>
                    <a:solidFill>
                      <a:schemeClr val="bg1"/>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bl>
          </a:graphicData>
        </a:graphic>
      </p:graphicFrame>
    </p:spTree>
    <p:extLst>
      <p:ext uri="{BB962C8B-B14F-4D97-AF65-F5344CB8AC3E}">
        <p14:creationId xmlns:p14="http://schemas.microsoft.com/office/powerpoint/2010/main" val="201855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1"/>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23"/>
                                        </p:tgtEl>
                                      </p:cBhvr>
                                    </p:animEffect>
                                    <p:set>
                                      <p:cBhvr>
                                        <p:cTn id="29" dur="1" fill="hold">
                                          <p:stCondLst>
                                            <p:cond delay="499"/>
                                          </p:stCondLst>
                                        </p:cTn>
                                        <p:tgtEl>
                                          <p:spTgt spid="23"/>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 name="Content Placeholder 1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627" y="2962943"/>
            <a:ext cx="7506748" cy="1800476"/>
          </a:xfrm>
        </p:spPr>
      </p:pic>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Phase 2</a:t>
            </a:r>
            <a:endParaRPr lang="en-US" altLang="zh-CN" b="1" dirty="0">
              <a:ea typeface="宋体" panose="02010600030101010101" pitchFamily="2" charset="-122"/>
            </a:endParaRPr>
          </a:p>
        </p:txBody>
      </p:sp>
      <p:sp>
        <p:nvSpPr>
          <p:cNvPr id="10" name="Content Placeholder 2"/>
          <p:cNvSpPr txBox="1">
            <a:spLocks/>
          </p:cNvSpPr>
          <p:nvPr/>
        </p:nvSpPr>
        <p:spPr>
          <a:xfrm>
            <a:off x="587125" y="1576907"/>
            <a:ext cx="11604877" cy="4628036"/>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1200" dirty="0">
              <a:solidFill>
                <a:schemeClr val="bg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175645010"/>
              </p:ext>
            </p:extLst>
          </p:nvPr>
        </p:nvGraphicFramePr>
        <p:xfrm>
          <a:off x="783769" y="2415452"/>
          <a:ext cx="5605793" cy="2202505"/>
        </p:xfrm>
        <a:graphic>
          <a:graphicData uri="http://schemas.openxmlformats.org/drawingml/2006/table">
            <a:tbl>
              <a:tblPr firstRow="1" bandRow="1">
                <a:tableStyleId>{2D5ABB26-0587-4C30-8999-92F81FD0307C}</a:tableStyleId>
              </a:tblPr>
              <a:tblGrid>
                <a:gridCol w="357505"/>
                <a:gridCol w="914493"/>
                <a:gridCol w="1491817"/>
                <a:gridCol w="666847"/>
                <a:gridCol w="1308419"/>
                <a:gridCol w="866712"/>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smtClean="0"/>
                        <a:t>Flag</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c>
                  <a:txBody>
                    <a:bodyPr/>
                    <a:lstStyle/>
                    <a:p>
                      <a:r>
                        <a:rPr lang="en-US" sz="1500" dirty="0" err="1" smtClean="0"/>
                        <a:t>isUpdate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c>
                  <a:txBody>
                    <a:bodyPr/>
                    <a:lstStyle/>
                    <a:p>
                      <a:r>
                        <a:rPr lang="en-US" sz="1200" dirty="0" smtClean="0"/>
                        <a:t>false</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82265">
                <a:tc>
                  <a:txBody>
                    <a:bodyPr/>
                    <a:lstStyle/>
                    <a:p>
                      <a:r>
                        <a:rPr lang="en-US" sz="1200" dirty="0" smtClean="0"/>
                        <a:t>3</a:t>
                      </a:r>
                      <a:endParaRPr lang="en-US" sz="1200" dirty="0"/>
                    </a:p>
                  </a:txBody>
                  <a:tcPr>
                    <a:solidFill>
                      <a:srgbClr val="92D050"/>
                    </a:solidFill>
                  </a:tcPr>
                </a:tc>
                <a:tc>
                  <a:txBody>
                    <a:bodyPr/>
                    <a:lstStyle/>
                    <a:p>
                      <a:r>
                        <a:rPr lang="en-US" sz="1200" dirty="0" err="1" smtClean="0"/>
                        <a:t>nguyencc</a:t>
                      </a:r>
                      <a:endParaRPr lang="en-US" sz="1200" dirty="0"/>
                    </a:p>
                  </a:txBody>
                  <a:tcPr>
                    <a:solidFill>
                      <a:srgbClr val="92D050"/>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rgbClr val="92D050"/>
                    </a:solidFill>
                  </a:tcPr>
                </a:tc>
                <a:tc>
                  <a:txBody>
                    <a:bodyPr/>
                    <a:lstStyle/>
                    <a:p>
                      <a:r>
                        <a:rPr lang="en-US" sz="1200" dirty="0" smtClean="0"/>
                        <a:t>none</a:t>
                      </a:r>
                      <a:endParaRPr lang="en-US" sz="1200" dirty="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2014/9/3</a:t>
                      </a:r>
                      <a:r>
                        <a:rPr lang="en-US" sz="1200" baseline="0" dirty="0" smtClean="0"/>
                        <a:t> 12:00:</a:t>
                      </a:r>
                      <a:endParaRPr lang="en-US" sz="1200" dirty="0" smtClean="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rgbClr val="92D050"/>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7</a:t>
                      </a:r>
                      <a:endParaRPr lang="en-US" sz="1200" dirty="0"/>
                    </a:p>
                  </a:txBody>
                  <a:tcPr>
                    <a:solidFill>
                      <a:schemeClr val="bg1"/>
                    </a:solidFill>
                  </a:tcPr>
                </a:tc>
                <a:tc>
                  <a:txBody>
                    <a:bodyPr/>
                    <a:lstStyle/>
                    <a:p>
                      <a:r>
                        <a:rPr lang="en-US" sz="1200" dirty="0" err="1" smtClean="0"/>
                        <a:t>tanmap</a:t>
                      </a:r>
                      <a:endParaRPr lang="en-US" sz="1200" dirty="0"/>
                    </a:p>
                  </a:txBody>
                  <a:tcPr>
                    <a:solidFill>
                      <a:schemeClr val="bg1"/>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bl>
          </a:graphicData>
        </a:graphic>
      </p:graphicFrame>
      <p:sp>
        <p:nvSpPr>
          <p:cNvPr id="35" name="Rectangle 34"/>
          <p:cNvSpPr/>
          <p:nvPr/>
        </p:nvSpPr>
        <p:spPr>
          <a:xfrm>
            <a:off x="8607467" y="1638900"/>
            <a:ext cx="2308252" cy="6594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System</a:t>
            </a:r>
            <a:endParaRPr lang="en-US" sz="4000" b="1" dirty="0"/>
          </a:p>
        </p:txBody>
      </p:sp>
      <p:sp>
        <p:nvSpPr>
          <p:cNvPr id="44" name="Rectangle 43"/>
          <p:cNvSpPr/>
          <p:nvPr/>
        </p:nvSpPr>
        <p:spPr>
          <a:xfrm>
            <a:off x="2289043" y="1678428"/>
            <a:ext cx="2308252" cy="6876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Mobile</a:t>
            </a:r>
            <a:endParaRPr lang="en-US" sz="4000" b="1" dirty="0"/>
          </a:p>
        </p:txBody>
      </p:sp>
      <p:graphicFrame>
        <p:nvGraphicFramePr>
          <p:cNvPr id="21" name="Table 20"/>
          <p:cNvGraphicFramePr>
            <a:graphicFrameLocks noGrp="1"/>
          </p:cNvGraphicFramePr>
          <p:nvPr>
            <p:extLst>
              <p:ext uri="{D42A27DB-BD31-4B8C-83A1-F6EECF244321}">
                <p14:modId xmlns:p14="http://schemas.microsoft.com/office/powerpoint/2010/main" val="3246547051"/>
              </p:ext>
            </p:extLst>
          </p:nvPr>
        </p:nvGraphicFramePr>
        <p:xfrm>
          <a:off x="7966339" y="2366076"/>
          <a:ext cx="4086901" cy="2155343"/>
        </p:xfrm>
        <a:graphic>
          <a:graphicData uri="http://schemas.openxmlformats.org/drawingml/2006/table">
            <a:tbl>
              <a:tblPr firstRow="1" bandRow="1">
                <a:tableStyleId>{2D5ABB26-0587-4C30-8999-92F81FD0307C}</a:tableStyleId>
              </a:tblPr>
              <a:tblGrid>
                <a:gridCol w="360680"/>
                <a:gridCol w="1013755"/>
                <a:gridCol w="1404047"/>
                <a:gridCol w="1308419"/>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3</a:t>
                      </a:r>
                      <a:endParaRPr lang="en-US" sz="1200" dirty="0"/>
                    </a:p>
                  </a:txBody>
                  <a:tcPr>
                    <a:solidFill>
                      <a:srgbClr val="92D050"/>
                    </a:solidFill>
                  </a:tcPr>
                </a:tc>
                <a:tc>
                  <a:txBody>
                    <a:bodyPr/>
                    <a:lstStyle/>
                    <a:p>
                      <a:r>
                        <a:rPr lang="en-US" sz="1200" dirty="0" err="1" smtClean="0"/>
                        <a:t>nguyencc</a:t>
                      </a:r>
                      <a:endParaRPr lang="en-US" sz="1200" dirty="0"/>
                    </a:p>
                  </a:txBody>
                  <a:tcPr>
                    <a:solidFill>
                      <a:srgbClr val="92D050"/>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rgbClr val="92D050"/>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7</a:t>
                      </a:r>
                      <a:endParaRPr lang="en-US" sz="1200" dirty="0"/>
                    </a:p>
                  </a:txBody>
                  <a:tcPr>
                    <a:solidFill>
                      <a:schemeClr val="bg1"/>
                    </a:solidFill>
                  </a:tcPr>
                </a:tc>
                <a:tc>
                  <a:txBody>
                    <a:bodyPr/>
                    <a:lstStyle/>
                    <a:p>
                      <a:r>
                        <a:rPr lang="en-US" sz="1200" dirty="0" err="1" smtClean="0"/>
                        <a:t>tanmap</a:t>
                      </a:r>
                      <a:endParaRPr lang="en-US" sz="1200" dirty="0"/>
                    </a:p>
                  </a:txBody>
                  <a:tcPr>
                    <a:solidFill>
                      <a:schemeClr val="bg1"/>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bl>
          </a:graphicData>
        </a:graphic>
      </p:graphicFrame>
      <p:cxnSp>
        <p:nvCxnSpPr>
          <p:cNvPr id="15" name="Straight Arrow Connector 14"/>
          <p:cNvCxnSpPr/>
          <p:nvPr/>
        </p:nvCxnSpPr>
        <p:spPr>
          <a:xfrm flipH="1">
            <a:off x="6389564" y="3973173"/>
            <a:ext cx="1591845" cy="1448"/>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p:nvPr/>
        </p:nvCxnSpPr>
        <p:spPr>
          <a:xfrm>
            <a:off x="6389564" y="3610639"/>
            <a:ext cx="1591845" cy="17708"/>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
        <p:nvSpPr>
          <p:cNvPr id="22" name="Flowchart: Connector 21"/>
          <p:cNvSpPr/>
          <p:nvPr/>
        </p:nvSpPr>
        <p:spPr>
          <a:xfrm>
            <a:off x="6747812" y="3330175"/>
            <a:ext cx="889199" cy="894336"/>
          </a:xfrm>
          <a:prstGeom prst="flowChartConnector">
            <a:avLst/>
          </a:prstGeom>
          <a:solidFill>
            <a:schemeClr val="accent1">
              <a:alpha val="9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Sync</a:t>
            </a:r>
            <a:endParaRPr lang="en-US" b="1" dirty="0"/>
          </a:p>
        </p:txBody>
      </p:sp>
      <p:sp>
        <p:nvSpPr>
          <p:cNvPr id="20" name="Rectangle 19"/>
          <p:cNvSpPr/>
          <p:nvPr/>
        </p:nvSpPr>
        <p:spPr>
          <a:xfrm>
            <a:off x="4247337" y="3401570"/>
            <a:ext cx="1278716" cy="418140"/>
          </a:xfrm>
          <a:prstGeom prst="rect">
            <a:avLst/>
          </a:prstGeom>
          <a:noFill/>
          <a:ln w="57150">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p:cNvSpPr/>
          <p:nvPr/>
        </p:nvSpPr>
        <p:spPr>
          <a:xfrm>
            <a:off x="10712883" y="3401570"/>
            <a:ext cx="1278716" cy="310845"/>
          </a:xfrm>
          <a:prstGeom prst="rect">
            <a:avLst/>
          </a:prstGeom>
          <a:noFill/>
          <a:ln w="57150">
            <a:solidFill>
              <a:schemeClr val="tx1">
                <a:lumMod val="95000"/>
                <a:lumOff val="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7120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ircle(in)">
                                      <p:cBhvr>
                                        <p:cTn id="1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 name="Content Placeholder 1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627" y="2962943"/>
            <a:ext cx="7506748" cy="1800476"/>
          </a:xfrm>
        </p:spPr>
      </p:pic>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ltLang="zh-CN" b="1" dirty="0"/>
              <a:t>Phase 2</a:t>
            </a:r>
            <a:endParaRPr lang="en-US" altLang="zh-CN" b="1" dirty="0">
              <a:ea typeface="宋体" panose="02010600030101010101" pitchFamily="2" charset="-122"/>
            </a:endParaRPr>
          </a:p>
        </p:txBody>
      </p:sp>
      <p:sp>
        <p:nvSpPr>
          <p:cNvPr id="10" name="Content Placeholder 2"/>
          <p:cNvSpPr txBox="1">
            <a:spLocks/>
          </p:cNvSpPr>
          <p:nvPr/>
        </p:nvSpPr>
        <p:spPr>
          <a:xfrm>
            <a:off x="587125" y="1576907"/>
            <a:ext cx="11604877" cy="4628036"/>
          </a:xfrm>
          <a:prstGeom prst="rect">
            <a:avLst/>
          </a:prstGeom>
          <a:solidFill>
            <a:schemeClr val="accent1">
              <a:lumMod val="75000"/>
              <a:alpha val="75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1200" dirty="0">
              <a:solidFill>
                <a:schemeClr val="bg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893898119"/>
              </p:ext>
            </p:extLst>
          </p:nvPr>
        </p:nvGraphicFramePr>
        <p:xfrm>
          <a:off x="783769" y="2415452"/>
          <a:ext cx="5605793" cy="2202505"/>
        </p:xfrm>
        <a:graphic>
          <a:graphicData uri="http://schemas.openxmlformats.org/drawingml/2006/table">
            <a:tbl>
              <a:tblPr firstRow="1" bandRow="1">
                <a:tableStyleId>{2D5ABB26-0587-4C30-8999-92F81FD0307C}</a:tableStyleId>
              </a:tblPr>
              <a:tblGrid>
                <a:gridCol w="357505"/>
                <a:gridCol w="914493"/>
                <a:gridCol w="1491817"/>
                <a:gridCol w="666847"/>
                <a:gridCol w="1308419"/>
                <a:gridCol w="866712"/>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smtClean="0"/>
                        <a:t>Flag</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c>
                  <a:txBody>
                    <a:bodyPr/>
                    <a:lstStyle/>
                    <a:p>
                      <a:r>
                        <a:rPr lang="en-US" sz="1500" dirty="0" err="1" smtClean="0"/>
                        <a:t>isUpdate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c>
                  <a:txBody>
                    <a:bodyPr/>
                    <a:lstStyle/>
                    <a:p>
                      <a:r>
                        <a:rPr lang="en-US" sz="1200" dirty="0" smtClean="0"/>
                        <a:t>false</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82265">
                <a:tc>
                  <a:txBody>
                    <a:bodyPr/>
                    <a:lstStyle/>
                    <a:p>
                      <a:r>
                        <a:rPr lang="en-US" sz="1200" dirty="0" smtClean="0"/>
                        <a:t>3</a:t>
                      </a:r>
                      <a:endParaRPr lang="en-US" sz="1200" dirty="0"/>
                    </a:p>
                  </a:txBody>
                  <a:tcPr>
                    <a:solidFill>
                      <a:schemeClr val="bg1"/>
                    </a:solidFill>
                  </a:tcPr>
                </a:tc>
                <a:tc>
                  <a:txBody>
                    <a:bodyPr/>
                    <a:lstStyle/>
                    <a:p>
                      <a:r>
                        <a:rPr lang="en-US" sz="1200" dirty="0" err="1" smtClean="0"/>
                        <a:t>nguyencc</a:t>
                      </a:r>
                      <a:endParaRPr lang="en-US" sz="1200" dirty="0"/>
                    </a:p>
                  </a:txBody>
                  <a:tcPr>
                    <a:solidFill>
                      <a:schemeClr val="bg1"/>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rgbClr val="00B0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true</a:t>
                      </a:r>
                    </a:p>
                  </a:txBody>
                  <a:tcPr>
                    <a:solidFill>
                      <a:srgbClr val="00B0F0"/>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r h="274320">
                <a:tc>
                  <a:txBody>
                    <a:bodyPr/>
                    <a:lstStyle/>
                    <a:p>
                      <a:r>
                        <a:rPr lang="en-US" sz="1200" dirty="0" smtClean="0"/>
                        <a:t>7</a:t>
                      </a:r>
                      <a:endParaRPr lang="en-US" sz="1200" dirty="0"/>
                    </a:p>
                  </a:txBody>
                  <a:tcPr>
                    <a:solidFill>
                      <a:schemeClr val="bg1"/>
                    </a:solidFill>
                  </a:tcPr>
                </a:tc>
                <a:tc>
                  <a:txBody>
                    <a:bodyPr/>
                    <a:lstStyle/>
                    <a:p>
                      <a:r>
                        <a:rPr lang="en-US" sz="1200" dirty="0" err="1" smtClean="0"/>
                        <a:t>tanmap</a:t>
                      </a:r>
                      <a:endParaRPr lang="en-US" sz="1200" dirty="0"/>
                    </a:p>
                  </a:txBody>
                  <a:tcPr>
                    <a:solidFill>
                      <a:schemeClr val="bg1"/>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chemeClr val="bg1"/>
                    </a:solidFill>
                  </a:tcPr>
                </a:tc>
                <a:tc>
                  <a:txBody>
                    <a:bodyPr/>
                    <a:lstStyle/>
                    <a:p>
                      <a:r>
                        <a:rPr lang="en-US" sz="1200" dirty="0" smtClean="0"/>
                        <a:t>none</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false</a:t>
                      </a:r>
                    </a:p>
                  </a:txBody>
                  <a:tcPr>
                    <a:solidFill>
                      <a:schemeClr val="bg1"/>
                    </a:solidFill>
                  </a:tcPr>
                </a:tc>
              </a:tr>
            </a:tbl>
          </a:graphicData>
        </a:graphic>
      </p:graphicFrame>
      <p:sp>
        <p:nvSpPr>
          <p:cNvPr id="35" name="Rectangle 34"/>
          <p:cNvSpPr/>
          <p:nvPr/>
        </p:nvSpPr>
        <p:spPr>
          <a:xfrm>
            <a:off x="8607467" y="1638900"/>
            <a:ext cx="2308252" cy="6594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System</a:t>
            </a:r>
            <a:endParaRPr lang="en-US" sz="4000" b="1" dirty="0"/>
          </a:p>
        </p:txBody>
      </p:sp>
      <p:sp>
        <p:nvSpPr>
          <p:cNvPr id="44" name="Rectangle 43"/>
          <p:cNvSpPr/>
          <p:nvPr/>
        </p:nvSpPr>
        <p:spPr>
          <a:xfrm>
            <a:off x="2289043" y="1678428"/>
            <a:ext cx="2308252" cy="6876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Mobile</a:t>
            </a:r>
            <a:endParaRPr lang="en-US" sz="4000" b="1" dirty="0"/>
          </a:p>
        </p:txBody>
      </p:sp>
      <p:graphicFrame>
        <p:nvGraphicFramePr>
          <p:cNvPr id="21" name="Table 20"/>
          <p:cNvGraphicFramePr>
            <a:graphicFrameLocks noGrp="1"/>
          </p:cNvGraphicFramePr>
          <p:nvPr>
            <p:extLst/>
          </p:nvPr>
        </p:nvGraphicFramePr>
        <p:xfrm>
          <a:off x="7966339" y="2366076"/>
          <a:ext cx="4086901" cy="2155343"/>
        </p:xfrm>
        <a:graphic>
          <a:graphicData uri="http://schemas.openxmlformats.org/drawingml/2006/table">
            <a:tbl>
              <a:tblPr firstRow="1" bandRow="1">
                <a:tableStyleId>{2D5ABB26-0587-4C30-8999-92F81FD0307C}</a:tableStyleId>
              </a:tblPr>
              <a:tblGrid>
                <a:gridCol w="360680"/>
                <a:gridCol w="1013755"/>
                <a:gridCol w="1404047"/>
                <a:gridCol w="1308419"/>
              </a:tblGrid>
              <a:tr h="509423">
                <a:tc>
                  <a:txBody>
                    <a:bodyPr/>
                    <a:lstStyle/>
                    <a:p>
                      <a:r>
                        <a:rPr lang="en-US" sz="1500" dirty="0" smtClean="0"/>
                        <a:t>Id</a:t>
                      </a:r>
                      <a:endParaRPr lang="en-US" sz="1500" dirty="0"/>
                    </a:p>
                  </a:txBody>
                  <a:tcPr>
                    <a:solidFill>
                      <a:schemeClr val="accent6"/>
                    </a:solidFill>
                  </a:tcPr>
                </a:tc>
                <a:tc>
                  <a:txBody>
                    <a:bodyPr/>
                    <a:lstStyle/>
                    <a:p>
                      <a:r>
                        <a:rPr lang="en-US" sz="1500" dirty="0" smtClean="0"/>
                        <a:t>Partner</a:t>
                      </a:r>
                      <a:endParaRPr lang="en-US" sz="1500" dirty="0"/>
                    </a:p>
                  </a:txBody>
                  <a:tcPr>
                    <a:solidFill>
                      <a:schemeClr val="accent6"/>
                    </a:solidFill>
                  </a:tcPr>
                </a:tc>
                <a:tc>
                  <a:txBody>
                    <a:bodyPr/>
                    <a:lstStyle/>
                    <a:p>
                      <a:r>
                        <a:rPr lang="en-US" sz="1500" dirty="0" smtClean="0"/>
                        <a:t>Alias</a:t>
                      </a:r>
                      <a:endParaRPr lang="en-US" sz="1500" dirty="0"/>
                    </a:p>
                  </a:txBody>
                  <a:tcPr>
                    <a:solidFill>
                      <a:schemeClr val="accent6"/>
                    </a:solidFill>
                  </a:tcPr>
                </a:tc>
                <a:tc>
                  <a:txBody>
                    <a:bodyPr/>
                    <a:lstStyle/>
                    <a:p>
                      <a:r>
                        <a:rPr lang="en-US" sz="1500" dirty="0" err="1" smtClean="0"/>
                        <a:t>ModifiedDate</a:t>
                      </a:r>
                      <a:endParaRPr lang="en-US" sz="1500" dirty="0"/>
                    </a:p>
                  </a:txBody>
                  <a:tcPr>
                    <a:solidFill>
                      <a:schemeClr val="accent6"/>
                    </a:solidFill>
                  </a:tcPr>
                </a:tc>
              </a:tr>
              <a:tr h="274320">
                <a:tc>
                  <a:txBody>
                    <a:bodyPr/>
                    <a:lstStyle/>
                    <a:p>
                      <a:r>
                        <a:rPr lang="en-US" sz="1200" dirty="0" smtClean="0"/>
                        <a:t>1</a:t>
                      </a:r>
                      <a:endParaRPr lang="en-US" sz="1200" dirty="0"/>
                    </a:p>
                  </a:txBody>
                  <a:tcPr>
                    <a:solidFill>
                      <a:schemeClr val="bg1"/>
                    </a:solidFill>
                  </a:tcPr>
                </a:tc>
                <a:tc>
                  <a:txBody>
                    <a:bodyPr/>
                    <a:lstStyle/>
                    <a:p>
                      <a:r>
                        <a:rPr lang="en-US" sz="1200" dirty="0" err="1" smtClean="0"/>
                        <a:t>huydang</a:t>
                      </a:r>
                      <a:r>
                        <a:rPr lang="en-US" sz="1200" baseline="0" dirty="0" smtClean="0"/>
                        <a:t> </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Ngọc</a:t>
                      </a:r>
                      <a:r>
                        <a:rPr lang="en-US" sz="1200" baseline="0" dirty="0" smtClean="0"/>
                        <a:t> </a:t>
                      </a:r>
                      <a:r>
                        <a:rPr lang="en-US" sz="1200" baseline="0" dirty="0" err="1" smtClean="0"/>
                        <a:t>Huy</a:t>
                      </a:r>
                      <a:endParaRPr lang="en-US" sz="1200" dirty="0"/>
                    </a:p>
                  </a:txBody>
                  <a:tcPr>
                    <a:solidFill>
                      <a:schemeClr val="bg1"/>
                    </a:solidFill>
                  </a:tcPr>
                </a:tc>
                <a:tc>
                  <a:txBody>
                    <a:bodyPr/>
                    <a:lstStyle/>
                    <a:p>
                      <a:r>
                        <a:rPr lang="en-US" sz="1200" dirty="0" smtClean="0"/>
                        <a:t>2014/12/3</a:t>
                      </a:r>
                      <a:r>
                        <a:rPr lang="en-US" sz="1200" baseline="0" dirty="0" smtClean="0"/>
                        <a:t> 12:00:</a:t>
                      </a:r>
                      <a:endParaRPr lang="en-US" sz="1200" dirty="0"/>
                    </a:p>
                  </a:txBody>
                  <a:tcPr>
                    <a:solidFill>
                      <a:schemeClr val="bg1"/>
                    </a:solidFill>
                  </a:tcPr>
                </a:tc>
              </a:tr>
              <a:tr h="274320">
                <a:tc>
                  <a:txBody>
                    <a:bodyPr/>
                    <a:lstStyle/>
                    <a:p>
                      <a:r>
                        <a:rPr lang="en-US" sz="1200" dirty="0" smtClean="0"/>
                        <a:t>2</a:t>
                      </a:r>
                      <a:endParaRPr lang="en-US" sz="1200" dirty="0"/>
                    </a:p>
                  </a:txBody>
                  <a:tcPr>
                    <a:solidFill>
                      <a:schemeClr val="bg1"/>
                    </a:solidFill>
                  </a:tcPr>
                </a:tc>
                <a:tc>
                  <a:txBody>
                    <a:bodyPr/>
                    <a:lstStyle/>
                    <a:p>
                      <a:r>
                        <a:rPr lang="en-US" sz="1200" dirty="0" err="1" smtClean="0"/>
                        <a:t>Khoakhoa</a:t>
                      </a:r>
                      <a:endParaRPr lang="en-US" sz="1200" dirty="0"/>
                    </a:p>
                  </a:txBody>
                  <a:tcPr>
                    <a:solidFill>
                      <a:schemeClr val="bg1"/>
                    </a:solidFill>
                  </a:tcPr>
                </a:tc>
                <a:tc>
                  <a:txBody>
                    <a:bodyPr/>
                    <a:lstStyle/>
                    <a:p>
                      <a:r>
                        <a:rPr lang="en-US" sz="1200" dirty="0" err="1" smtClean="0"/>
                        <a:t>Khoa</a:t>
                      </a:r>
                      <a:r>
                        <a:rPr lang="en-US" sz="1200" baseline="0" dirty="0" smtClean="0"/>
                        <a:t> </a:t>
                      </a:r>
                      <a:r>
                        <a:rPr lang="en-US" sz="1200" baseline="0" dirty="0" err="1" smtClean="0"/>
                        <a:t>Khoa</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3</a:t>
                      </a:r>
                      <a:endParaRPr lang="en-US" sz="1200" dirty="0"/>
                    </a:p>
                  </a:txBody>
                  <a:tcPr>
                    <a:solidFill>
                      <a:schemeClr val="bg1"/>
                    </a:solidFill>
                  </a:tcPr>
                </a:tc>
                <a:tc>
                  <a:txBody>
                    <a:bodyPr/>
                    <a:lstStyle/>
                    <a:p>
                      <a:r>
                        <a:rPr lang="en-US" sz="1200" dirty="0" err="1" smtClean="0"/>
                        <a:t>nguyencc</a:t>
                      </a:r>
                      <a:endParaRPr lang="en-US" sz="1200" dirty="0"/>
                    </a:p>
                  </a:txBody>
                  <a:tcPr>
                    <a:solidFill>
                      <a:schemeClr val="bg1"/>
                    </a:solidFill>
                  </a:tcPr>
                </a:tc>
                <a:tc>
                  <a:txBody>
                    <a:bodyPr/>
                    <a:lstStyle/>
                    <a:p>
                      <a:r>
                        <a:rPr lang="en-US" sz="1200" dirty="0" err="1" smtClean="0"/>
                        <a:t>Châu</a:t>
                      </a:r>
                      <a:r>
                        <a:rPr lang="en-US" sz="1200" baseline="0" dirty="0" smtClean="0"/>
                        <a:t> </a:t>
                      </a:r>
                      <a:r>
                        <a:rPr lang="en-US" sz="1200" baseline="0" dirty="0" err="1" smtClean="0"/>
                        <a:t>Chiêu</a:t>
                      </a:r>
                      <a:r>
                        <a:rPr lang="en-US" sz="1200" baseline="0" dirty="0" smtClean="0"/>
                        <a:t> </a:t>
                      </a:r>
                      <a:r>
                        <a:rPr lang="en-US" sz="1200" baseline="0" dirty="0" err="1" smtClean="0"/>
                        <a:t>Nguyên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4</a:t>
                      </a:r>
                      <a:endParaRPr lang="en-US" sz="1200" dirty="0"/>
                    </a:p>
                  </a:txBody>
                  <a:tcPr>
                    <a:solidFill>
                      <a:schemeClr val="bg1"/>
                    </a:solidFill>
                  </a:tcPr>
                </a:tc>
                <a:tc>
                  <a:txBody>
                    <a:bodyPr/>
                    <a:lstStyle/>
                    <a:p>
                      <a:r>
                        <a:rPr lang="en-US" sz="1200" dirty="0" err="1" smtClean="0"/>
                        <a:t>thinhdb</a:t>
                      </a:r>
                      <a:endParaRPr lang="en-US" sz="1200" dirty="0"/>
                    </a:p>
                  </a:txBody>
                  <a:tcPr>
                    <a:solidFill>
                      <a:schemeClr val="bg1"/>
                    </a:solidFill>
                  </a:tcPr>
                </a:tc>
                <a:tc>
                  <a:txBody>
                    <a:bodyPr/>
                    <a:lstStyle/>
                    <a:p>
                      <a:r>
                        <a:rPr lang="en-US" sz="1200" dirty="0" err="1" smtClean="0"/>
                        <a:t>Đặng</a:t>
                      </a:r>
                      <a:r>
                        <a:rPr lang="en-US" sz="1200" baseline="0" dirty="0" smtClean="0"/>
                        <a:t> </a:t>
                      </a:r>
                      <a:r>
                        <a:rPr lang="en-US" sz="1200" baseline="0" dirty="0" err="1" smtClean="0"/>
                        <a:t>Phú</a:t>
                      </a:r>
                      <a:r>
                        <a:rPr lang="en-US" sz="1200" baseline="0" dirty="0" smtClean="0"/>
                        <a:t> </a:t>
                      </a:r>
                      <a:r>
                        <a:rPr lang="en-US" sz="1200" baseline="0" dirty="0" err="1" smtClean="0"/>
                        <a:t>Thịnh</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5</a:t>
                      </a:r>
                      <a:endParaRPr lang="en-US" sz="1200" dirty="0"/>
                    </a:p>
                  </a:txBody>
                  <a:tcPr>
                    <a:solidFill>
                      <a:schemeClr val="bg1"/>
                    </a:solidFill>
                  </a:tcPr>
                </a:tc>
                <a:tc>
                  <a:txBody>
                    <a:bodyPr/>
                    <a:lstStyle/>
                    <a:p>
                      <a:r>
                        <a:rPr lang="en-US" sz="1200" dirty="0" err="1" smtClean="0"/>
                        <a:t>khoihm</a:t>
                      </a:r>
                      <a:endParaRPr lang="en-US" sz="1200" dirty="0"/>
                    </a:p>
                  </a:txBody>
                  <a:tcPr>
                    <a:solidFill>
                      <a:schemeClr val="bg1"/>
                    </a:solidFill>
                  </a:tcPr>
                </a:tc>
                <a:tc>
                  <a:txBody>
                    <a:bodyPr/>
                    <a:lstStyle/>
                    <a:p>
                      <a:r>
                        <a:rPr lang="en-US" sz="1200" dirty="0" err="1" smtClean="0"/>
                        <a:t>Huỳnh</a:t>
                      </a:r>
                      <a:r>
                        <a:rPr lang="en-US" sz="1200" baseline="0" dirty="0" smtClean="0"/>
                        <a:t> Minh </a:t>
                      </a:r>
                      <a:r>
                        <a:rPr lang="en-US" sz="1200" baseline="0" dirty="0" err="1" smtClean="0"/>
                        <a:t>Khôi</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r h="274320">
                <a:tc>
                  <a:txBody>
                    <a:bodyPr/>
                    <a:lstStyle/>
                    <a:p>
                      <a:r>
                        <a:rPr lang="en-US" sz="1200" dirty="0" smtClean="0"/>
                        <a:t>7</a:t>
                      </a:r>
                      <a:endParaRPr lang="en-US" sz="1200" dirty="0"/>
                    </a:p>
                  </a:txBody>
                  <a:tcPr>
                    <a:solidFill>
                      <a:schemeClr val="bg1"/>
                    </a:solidFill>
                  </a:tcPr>
                </a:tc>
                <a:tc>
                  <a:txBody>
                    <a:bodyPr/>
                    <a:lstStyle/>
                    <a:p>
                      <a:r>
                        <a:rPr lang="en-US" sz="1200" dirty="0" err="1" smtClean="0"/>
                        <a:t>tanmap</a:t>
                      </a:r>
                      <a:endParaRPr lang="en-US" sz="1200" dirty="0"/>
                    </a:p>
                  </a:txBody>
                  <a:tcPr>
                    <a:solidFill>
                      <a:schemeClr val="bg1"/>
                    </a:solidFill>
                  </a:tcPr>
                </a:tc>
                <a:tc>
                  <a:txBody>
                    <a:bodyPr/>
                    <a:lstStyle/>
                    <a:p>
                      <a:r>
                        <a:rPr lang="en-US" sz="1200" dirty="0" err="1" smtClean="0"/>
                        <a:t>Nguyễn</a:t>
                      </a:r>
                      <a:r>
                        <a:rPr lang="en-US" sz="1200" baseline="0" dirty="0" smtClean="0"/>
                        <a:t> </a:t>
                      </a:r>
                      <a:r>
                        <a:rPr lang="en-US" sz="1200" baseline="0" dirty="0" err="1" smtClean="0"/>
                        <a:t>Hoàng</a:t>
                      </a:r>
                      <a:r>
                        <a:rPr lang="en-US" sz="1200" baseline="0" dirty="0" smtClean="0"/>
                        <a:t> </a:t>
                      </a:r>
                      <a:r>
                        <a:rPr lang="en-US" sz="1200" baseline="0" dirty="0" err="1" smtClean="0"/>
                        <a:t>Tân</a:t>
                      </a:r>
                      <a:endParaRPr lang="en-US"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2014/12/3</a:t>
                      </a:r>
                      <a:r>
                        <a:rPr lang="en-US" sz="1200" baseline="0" dirty="0" smtClean="0"/>
                        <a:t> 12:00:</a:t>
                      </a:r>
                      <a:endParaRPr lang="en-US" sz="1200" dirty="0" smtClean="0"/>
                    </a:p>
                  </a:txBody>
                  <a:tcPr>
                    <a:solidFill>
                      <a:schemeClr val="bg1"/>
                    </a:solidFill>
                  </a:tcPr>
                </a:tc>
              </a:tr>
            </a:tbl>
          </a:graphicData>
        </a:graphic>
      </p:graphicFrame>
      <p:cxnSp>
        <p:nvCxnSpPr>
          <p:cNvPr id="15" name="Straight Arrow Connector 14"/>
          <p:cNvCxnSpPr/>
          <p:nvPr/>
        </p:nvCxnSpPr>
        <p:spPr>
          <a:xfrm flipH="1">
            <a:off x="6389564" y="3973173"/>
            <a:ext cx="1591845" cy="1448"/>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p:nvPr/>
        </p:nvCxnSpPr>
        <p:spPr>
          <a:xfrm>
            <a:off x="6389564" y="3600403"/>
            <a:ext cx="1591845" cy="32488"/>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
        <p:nvSpPr>
          <p:cNvPr id="22" name="Flowchart: Connector 21"/>
          <p:cNvSpPr/>
          <p:nvPr/>
        </p:nvSpPr>
        <p:spPr>
          <a:xfrm>
            <a:off x="6740887" y="3330175"/>
            <a:ext cx="889199" cy="894336"/>
          </a:xfrm>
          <a:prstGeom prst="flowChartConnector">
            <a:avLst/>
          </a:prstGeom>
          <a:solidFill>
            <a:schemeClr val="accent1">
              <a:alpha val="9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Sync</a:t>
            </a:r>
            <a:endParaRPr lang="en-US" b="1" dirty="0"/>
          </a:p>
        </p:txBody>
      </p:sp>
    </p:spTree>
    <p:extLst>
      <p:ext uri="{BB962C8B-B14F-4D97-AF65-F5344CB8AC3E}">
        <p14:creationId xmlns:p14="http://schemas.microsoft.com/office/powerpoint/2010/main" val="7273263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0" y="-58059"/>
            <a:ext cx="12192000" cy="6916059"/>
            <a:chOff x="0" y="-58058"/>
            <a:chExt cx="12192000" cy="6916058"/>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30" name="Rectangle 29"/>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pic>
        <p:nvPicPr>
          <p:cNvPr id="1028" name="Picture 4" descr="http://icons.iconarchive.com/icons/hopstarter/soft-scraps/128/User-Administrator-Blue-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703" y="1302300"/>
            <a:ext cx="1056117" cy="7920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28322" y="1302299"/>
            <a:ext cx="2208245" cy="792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Register</a:t>
            </a:r>
            <a:endParaRPr lang="en-GB" dirty="0"/>
          </a:p>
        </p:txBody>
      </p:sp>
      <p:pic>
        <p:nvPicPr>
          <p:cNvPr id="1030" name="Picture 6" descr="http://icons.iconarchive.com/icons/hopstarter/soft-scraps/128/Web-HTML-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9241" y="1100011"/>
            <a:ext cx="16256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a:stCxn id="1028" idx="3"/>
            <a:endCxn id="1030" idx="1"/>
          </p:cNvCxnSpPr>
          <p:nvPr/>
        </p:nvCxnSpPr>
        <p:spPr>
          <a:xfrm>
            <a:off x="1415821" y="1698345"/>
            <a:ext cx="1883423" cy="11265"/>
          </a:xfrm>
          <a:prstGeom prst="straightConnector1">
            <a:avLst/>
          </a:prstGeom>
          <a:ln w="508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030" idx="3"/>
            <a:endCxn id="5" idx="1"/>
          </p:cNvCxnSpPr>
          <p:nvPr/>
        </p:nvCxnSpPr>
        <p:spPr>
          <a:xfrm flipV="1">
            <a:off x="4924845" y="1698343"/>
            <a:ext cx="1003479" cy="11267"/>
          </a:xfrm>
          <a:prstGeom prst="straightConnector1">
            <a:avLst/>
          </a:prstGeom>
          <a:ln w="53975">
            <a:solidFill>
              <a:schemeClr val="accent6"/>
            </a:solidFill>
            <a:tailEnd type="arrow"/>
          </a:ln>
        </p:spPr>
        <p:style>
          <a:lnRef idx="1">
            <a:schemeClr val="accent1"/>
          </a:lnRef>
          <a:fillRef idx="0">
            <a:schemeClr val="accent1"/>
          </a:fillRef>
          <a:effectRef idx="0">
            <a:schemeClr val="accent1"/>
          </a:effectRef>
          <a:fontRef idx="minor">
            <a:schemeClr val="tx1"/>
          </a:fontRef>
        </p:style>
      </p:cxnSp>
      <p:pic>
        <p:nvPicPr>
          <p:cNvPr id="1032" name="Picture 8" descr="http://icons.iconarchive.com/icons/jonathan-rey/devices-pack-3/128/Smartphone-Android-Jelly-Bean-Sony-Xperia-Z-Front-Back-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2437" y="1100011"/>
            <a:ext cx="16256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9888421" y="2964103"/>
            <a:ext cx="1913632"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Login</a:t>
            </a:r>
            <a:endParaRPr lang="en-GB" dirty="0"/>
          </a:p>
        </p:txBody>
      </p:sp>
      <p:cxnSp>
        <p:nvCxnSpPr>
          <p:cNvPr id="14" name="Straight Arrow Connector 13"/>
          <p:cNvCxnSpPr>
            <a:stCxn id="5" idx="3"/>
            <a:endCxn id="1032" idx="1"/>
          </p:cNvCxnSpPr>
          <p:nvPr/>
        </p:nvCxnSpPr>
        <p:spPr>
          <a:xfrm>
            <a:off x="8136565" y="1698343"/>
            <a:ext cx="1895872" cy="11267"/>
          </a:xfrm>
          <a:prstGeom prst="straightConnector1">
            <a:avLst/>
          </a:prstGeom>
          <a:ln w="539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32" idx="2"/>
            <a:endCxn id="12" idx="0"/>
          </p:cNvCxnSpPr>
          <p:nvPr/>
        </p:nvCxnSpPr>
        <p:spPr>
          <a:xfrm>
            <a:off x="10845237" y="2319207"/>
            <a:ext cx="0" cy="644896"/>
          </a:xfrm>
          <a:prstGeom prst="straightConnector1">
            <a:avLst/>
          </a:prstGeom>
          <a:ln w="539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120341" y="2979639"/>
            <a:ext cx="201622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Write Contact</a:t>
            </a:r>
            <a:endParaRPr lang="en-GB" dirty="0"/>
          </a:p>
        </p:txBody>
      </p:sp>
      <p:cxnSp>
        <p:nvCxnSpPr>
          <p:cNvPr id="22" name="Straight Arrow Connector 21"/>
          <p:cNvCxnSpPr>
            <a:stCxn id="12" idx="1"/>
            <a:endCxn id="20" idx="3"/>
          </p:cNvCxnSpPr>
          <p:nvPr/>
        </p:nvCxnSpPr>
        <p:spPr>
          <a:xfrm flipH="1">
            <a:off x="8136565" y="3360152"/>
            <a:ext cx="1751856" cy="15535"/>
          </a:xfrm>
          <a:prstGeom prst="straightConnector1">
            <a:avLst/>
          </a:prstGeom>
          <a:ln w="53975">
            <a:solidFill>
              <a:schemeClr val="accent6"/>
            </a:solidFill>
            <a:tailEnd type="arrow"/>
          </a:ln>
        </p:spPr>
        <p:style>
          <a:lnRef idx="1">
            <a:schemeClr val="accent1"/>
          </a:lnRef>
          <a:fillRef idx="0">
            <a:schemeClr val="accent1"/>
          </a:fillRef>
          <a:effectRef idx="0">
            <a:schemeClr val="accent1"/>
          </a:effectRef>
          <a:fontRef idx="minor">
            <a:schemeClr val="tx1"/>
          </a:fontRef>
        </p:style>
      </p:cxnSp>
      <p:pic>
        <p:nvPicPr>
          <p:cNvPr id="1034" name="Picture 10" descr="http://icons.iconarchive.com/icons/double-j-design/ravenna-3d/128/V-Card-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5627" y="2766086"/>
            <a:ext cx="16256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a:stCxn id="20" idx="1"/>
            <a:endCxn id="1034" idx="3"/>
          </p:cNvCxnSpPr>
          <p:nvPr/>
        </p:nvCxnSpPr>
        <p:spPr>
          <a:xfrm flipH="1">
            <a:off x="4361230" y="3375683"/>
            <a:ext cx="1759115" cy="0"/>
          </a:xfrm>
          <a:prstGeom prst="straightConnector1">
            <a:avLst/>
          </a:prstGeom>
          <a:ln w="539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029" name="Curved Connector 1028"/>
          <p:cNvCxnSpPr>
            <a:stCxn id="1028" idx="2"/>
            <a:endCxn id="1034" idx="0"/>
          </p:cNvCxnSpPr>
          <p:nvPr/>
        </p:nvCxnSpPr>
        <p:spPr>
          <a:xfrm rot="16200000" flipH="1">
            <a:off x="1882251" y="1099903"/>
            <a:ext cx="671695" cy="2660667"/>
          </a:xfrm>
          <a:prstGeom prst="curvedConnector3">
            <a:avLst/>
          </a:prstGeom>
          <a:ln w="53975">
            <a:solidFill>
              <a:schemeClr val="accent6"/>
            </a:solidFill>
            <a:tailEnd type="arrow"/>
          </a:ln>
        </p:spPr>
        <p:style>
          <a:lnRef idx="1">
            <a:schemeClr val="accent1"/>
          </a:lnRef>
          <a:fillRef idx="0">
            <a:schemeClr val="accent1"/>
          </a:fillRef>
          <a:effectRef idx="0">
            <a:schemeClr val="accent1"/>
          </a:effectRef>
          <a:fontRef idx="minor">
            <a:schemeClr val="tx1"/>
          </a:fontRef>
        </p:style>
      </p:cxnSp>
      <p:pic>
        <p:nvPicPr>
          <p:cNvPr id="1036" name="Picture 12" descr="http://icons.iconarchive.com/icons/hopstarter/soft-scraps/128/User-Executive-Green-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903" y="4373000"/>
            <a:ext cx="1229080" cy="921811"/>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Curved Connector 1032"/>
          <p:cNvCxnSpPr>
            <a:stCxn id="1034" idx="1"/>
            <a:endCxn id="1036" idx="0"/>
          </p:cNvCxnSpPr>
          <p:nvPr/>
        </p:nvCxnSpPr>
        <p:spPr>
          <a:xfrm rot="10800000" flipV="1">
            <a:off x="991443" y="3375683"/>
            <a:ext cx="1744184" cy="997316"/>
          </a:xfrm>
          <a:prstGeom prst="curvedConnector2">
            <a:avLst/>
          </a:prstGeom>
          <a:ln w="539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133860" y="4437239"/>
            <a:ext cx="201622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Read Contact</a:t>
            </a:r>
            <a:endParaRPr lang="en-GB" dirty="0"/>
          </a:p>
        </p:txBody>
      </p:sp>
      <p:pic>
        <p:nvPicPr>
          <p:cNvPr id="1038" name="Picture 14" descr="http://icons.iconarchive.com/icons/jonathan-rey/devices-pack-3/128/Smartphone-Android-Jelly-Bean-Samsung-Galaxy-S4-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0965" y="4224307"/>
            <a:ext cx="16256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1040" name="Straight Arrow Connector 1039"/>
          <p:cNvCxnSpPr>
            <a:stCxn id="1036" idx="3"/>
            <a:endCxn id="44" idx="1"/>
          </p:cNvCxnSpPr>
          <p:nvPr/>
        </p:nvCxnSpPr>
        <p:spPr>
          <a:xfrm flipV="1">
            <a:off x="1605986" y="4833284"/>
            <a:ext cx="1527877" cy="623"/>
          </a:xfrm>
          <a:prstGeom prst="straightConnector1">
            <a:avLst/>
          </a:prstGeom>
          <a:ln w="539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051" name="Rectangle 1050"/>
          <p:cNvSpPr/>
          <p:nvPr/>
        </p:nvSpPr>
        <p:spPr>
          <a:xfrm>
            <a:off x="9255594" y="4437239"/>
            <a:ext cx="211223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Store</a:t>
            </a:r>
            <a:endParaRPr lang="en-GB" dirty="0"/>
          </a:p>
        </p:txBody>
      </p:sp>
      <p:pic>
        <p:nvPicPr>
          <p:cNvPr id="96" name="Picture 6" descr="http://icons.iconarchive.com/icons/hopstarter/soft-scraps/128/Web-HTML-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8908" y="5638803"/>
            <a:ext cx="16256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Straight Arrow Connector 97"/>
          <p:cNvCxnSpPr>
            <a:stCxn id="44" idx="3"/>
            <a:endCxn id="1038" idx="1"/>
          </p:cNvCxnSpPr>
          <p:nvPr/>
        </p:nvCxnSpPr>
        <p:spPr>
          <a:xfrm>
            <a:off x="5150088" y="4833284"/>
            <a:ext cx="1360881" cy="623"/>
          </a:xfrm>
          <a:prstGeom prst="straightConnector1">
            <a:avLst/>
          </a:prstGeom>
          <a:ln w="539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038" idx="3"/>
            <a:endCxn id="1051" idx="1"/>
          </p:cNvCxnSpPr>
          <p:nvPr/>
        </p:nvCxnSpPr>
        <p:spPr>
          <a:xfrm flipV="1">
            <a:off x="8136570" y="4833284"/>
            <a:ext cx="1119025" cy="623"/>
          </a:xfrm>
          <a:prstGeom prst="straightConnector1">
            <a:avLst/>
          </a:prstGeom>
          <a:ln w="539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051" idx="2"/>
            <a:endCxn id="96" idx="0"/>
          </p:cNvCxnSpPr>
          <p:nvPr/>
        </p:nvCxnSpPr>
        <p:spPr>
          <a:xfrm>
            <a:off x="10311708" y="5229331"/>
            <a:ext cx="0" cy="409473"/>
          </a:xfrm>
          <a:prstGeom prst="straightConnector1">
            <a:avLst/>
          </a:prstGeom>
          <a:ln w="539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a:endCxn id="1036" idx="0"/>
          </p:cNvCxnSpPr>
          <p:nvPr/>
        </p:nvCxnSpPr>
        <p:spPr>
          <a:xfrm rot="16200000" flipH="1">
            <a:off x="-327100" y="3054456"/>
            <a:ext cx="2336614" cy="300471"/>
          </a:xfrm>
          <a:prstGeom prst="curvedConnector3">
            <a:avLst>
              <a:gd name="adj1" fmla="val 50000"/>
            </a:avLst>
          </a:prstGeom>
          <a:ln w="53975">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endParaRPr lang="en-US"/>
          </a:p>
        </p:txBody>
      </p:sp>
      <p:sp>
        <p:nvSpPr>
          <p:cNvPr id="34" name="Rectangle 2"/>
          <p:cNvSpPr txBox="1">
            <a:spLocks noChangeArrowheads="1"/>
          </p:cNvSpPr>
          <p:nvPr/>
        </p:nvSpPr>
        <p:spPr>
          <a:xfrm>
            <a:off x="0" y="758679"/>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dirty="0"/>
              <a:t>NAME CARD</a:t>
            </a:r>
            <a:endParaRPr lang="en-GB" sz="2400" b="1" dirty="0"/>
          </a:p>
        </p:txBody>
      </p:sp>
    </p:spTree>
    <p:extLst>
      <p:ext uri="{BB962C8B-B14F-4D97-AF65-F5344CB8AC3E}">
        <p14:creationId xmlns:p14="http://schemas.microsoft.com/office/powerpoint/2010/main" val="2526601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32"/>
                                        </p:tgtEl>
                                        <p:attrNameLst>
                                          <p:attrName>style.visibility</p:attrName>
                                        </p:attrNameLst>
                                      </p:cBhvr>
                                      <p:to>
                                        <p:strVal val="visible"/>
                                      </p:to>
                                    </p:set>
                                    <p:animEffect transition="in" filter="fade">
                                      <p:cBhvr>
                                        <p:cTn id="37" dur="500"/>
                                        <p:tgtEl>
                                          <p:spTgt spid="10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034"/>
                                        </p:tgtEl>
                                        <p:attrNameLst>
                                          <p:attrName>style.visibility</p:attrName>
                                        </p:attrNameLst>
                                      </p:cBhvr>
                                      <p:to>
                                        <p:strVal val="visible"/>
                                      </p:to>
                                    </p:set>
                                    <p:animEffect transition="in" filter="fade">
                                      <p:cBhvr>
                                        <p:cTn id="67" dur="500"/>
                                        <p:tgtEl>
                                          <p:spTgt spid="103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29"/>
                                        </p:tgtEl>
                                        <p:attrNameLst>
                                          <p:attrName>style.visibility</p:attrName>
                                        </p:attrNameLst>
                                      </p:cBhvr>
                                      <p:to>
                                        <p:strVal val="visible"/>
                                      </p:to>
                                    </p:set>
                                    <p:animEffect transition="in" filter="fade">
                                      <p:cBhvr>
                                        <p:cTn id="72" dur="500"/>
                                        <p:tgtEl>
                                          <p:spTgt spid="10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33"/>
                                        </p:tgtEl>
                                        <p:attrNameLst>
                                          <p:attrName>style.visibility</p:attrName>
                                        </p:attrNameLst>
                                      </p:cBhvr>
                                      <p:to>
                                        <p:strVal val="visible"/>
                                      </p:to>
                                    </p:set>
                                    <p:animEffect transition="in" filter="fade">
                                      <p:cBhvr>
                                        <p:cTn id="77" dur="500"/>
                                        <p:tgtEl>
                                          <p:spTgt spid="10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036"/>
                                        </p:tgtEl>
                                        <p:attrNameLst>
                                          <p:attrName>style.visibility</p:attrName>
                                        </p:attrNameLst>
                                      </p:cBhvr>
                                      <p:to>
                                        <p:strVal val="visible"/>
                                      </p:to>
                                    </p:set>
                                    <p:animEffect transition="in" filter="fade">
                                      <p:cBhvr>
                                        <p:cTn id="82" dur="500"/>
                                        <p:tgtEl>
                                          <p:spTgt spid="103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040"/>
                                        </p:tgtEl>
                                        <p:attrNameLst>
                                          <p:attrName>style.visibility</p:attrName>
                                        </p:attrNameLst>
                                      </p:cBhvr>
                                      <p:to>
                                        <p:strVal val="visible"/>
                                      </p:to>
                                    </p:set>
                                    <p:animEffect transition="in" filter="fade">
                                      <p:cBhvr>
                                        <p:cTn id="87" dur="500"/>
                                        <p:tgtEl>
                                          <p:spTgt spid="104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98"/>
                                        </p:tgtEl>
                                        <p:attrNameLst>
                                          <p:attrName>style.visibility</p:attrName>
                                        </p:attrNameLst>
                                      </p:cBhvr>
                                      <p:to>
                                        <p:strVal val="visible"/>
                                      </p:to>
                                    </p:set>
                                    <p:animEffect transition="in" filter="fade">
                                      <p:cBhvr>
                                        <p:cTn id="97" dur="500"/>
                                        <p:tgtEl>
                                          <p:spTgt spid="9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038"/>
                                        </p:tgtEl>
                                        <p:attrNameLst>
                                          <p:attrName>style.visibility</p:attrName>
                                        </p:attrNameLst>
                                      </p:cBhvr>
                                      <p:to>
                                        <p:strVal val="visible"/>
                                      </p:to>
                                    </p:set>
                                    <p:animEffect transition="in" filter="fade">
                                      <p:cBhvr>
                                        <p:cTn id="102" dur="500"/>
                                        <p:tgtEl>
                                          <p:spTgt spid="103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00"/>
                                        </p:tgtEl>
                                        <p:attrNameLst>
                                          <p:attrName>style.visibility</p:attrName>
                                        </p:attrNameLst>
                                      </p:cBhvr>
                                      <p:to>
                                        <p:strVal val="visible"/>
                                      </p:to>
                                    </p:set>
                                    <p:animEffect transition="in" filter="fade">
                                      <p:cBhvr>
                                        <p:cTn id="107" dur="500"/>
                                        <p:tgtEl>
                                          <p:spTgt spid="10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051"/>
                                        </p:tgtEl>
                                        <p:attrNameLst>
                                          <p:attrName>style.visibility</p:attrName>
                                        </p:attrNameLst>
                                      </p:cBhvr>
                                      <p:to>
                                        <p:strVal val="visible"/>
                                      </p:to>
                                    </p:set>
                                    <p:animEffect transition="in" filter="fade">
                                      <p:cBhvr>
                                        <p:cTn id="112" dur="500"/>
                                        <p:tgtEl>
                                          <p:spTgt spid="105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02"/>
                                        </p:tgtEl>
                                        <p:attrNameLst>
                                          <p:attrName>style.visibility</p:attrName>
                                        </p:attrNameLst>
                                      </p:cBhvr>
                                      <p:to>
                                        <p:strVal val="visible"/>
                                      </p:to>
                                    </p:set>
                                    <p:animEffect transition="in" filter="fade">
                                      <p:cBhvr>
                                        <p:cTn id="117" dur="500"/>
                                        <p:tgtEl>
                                          <p:spTgt spid="10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96"/>
                                        </p:tgtEl>
                                        <p:attrNameLst>
                                          <p:attrName>style.visibility</p:attrName>
                                        </p:attrNameLst>
                                      </p:cBhvr>
                                      <p:to>
                                        <p:strVal val="visible"/>
                                      </p:to>
                                    </p:set>
                                    <p:animEffect transition="in" filter="fade">
                                      <p:cBhvr>
                                        <p:cTn id="122" dur="500"/>
                                        <p:tgtEl>
                                          <p:spTgt spid="96"/>
                                        </p:tgtEl>
                                      </p:cBhvr>
                                    </p:animEffect>
                                  </p:childTnLst>
                                </p:cTn>
                              </p:par>
                            </p:childTnLst>
                          </p:cTn>
                        </p:par>
                      </p:childTnLst>
                    </p:cTn>
                  </p:par>
                  <p:par>
                    <p:cTn id="123" fill="hold">
                      <p:stCondLst>
                        <p:cond delay="indefinite"/>
                      </p:stCondLst>
                      <p:childTnLst>
                        <p:par>
                          <p:cTn id="124" fill="hold">
                            <p:stCondLst>
                              <p:cond delay="0"/>
                            </p:stCondLst>
                            <p:childTnLst>
                              <p:par>
                                <p:cTn id="125" presetID="14" presetClass="entr" presetSubtype="10" fill="hold" nodeType="clickEffect">
                                  <p:stCondLst>
                                    <p:cond delay="0"/>
                                  </p:stCondLst>
                                  <p:childTnLst>
                                    <p:set>
                                      <p:cBhvr>
                                        <p:cTn id="126" dur="1" fill="hold">
                                          <p:stCondLst>
                                            <p:cond delay="0"/>
                                          </p:stCondLst>
                                        </p:cTn>
                                        <p:tgtEl>
                                          <p:spTgt spid="10"/>
                                        </p:tgtEl>
                                        <p:attrNameLst>
                                          <p:attrName>style.visibility</p:attrName>
                                        </p:attrNameLst>
                                      </p:cBhvr>
                                      <p:to>
                                        <p:strVal val="visible"/>
                                      </p:to>
                                    </p:set>
                                    <p:animEffect transition="in" filter="randombar(horizontal)">
                                      <p:cBhvr>
                                        <p:cTn id="1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20" grpId="0" animBg="1"/>
      <p:bldP spid="44" grpId="0" animBg="1"/>
      <p:bldP spid="105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2" name="Title 1"/>
          <p:cNvSpPr>
            <a:spLocks noGrp="1"/>
          </p:cNvSpPr>
          <p:nvPr>
            <p:ph type="title"/>
          </p:nvPr>
        </p:nvSpPr>
        <p:spPr>
          <a:xfrm>
            <a:off x="736418" y="3084777"/>
            <a:ext cx="5359583" cy="1280891"/>
          </a:xfrm>
        </p:spPr>
        <p:txBody>
          <a:bodyPr>
            <a:noAutofit/>
          </a:bodyPr>
          <a:lstStyle/>
          <a:p>
            <a:r>
              <a:rPr lang="en-GB" sz="16600" dirty="0">
                <a:ln w="0"/>
                <a:solidFill>
                  <a:srgbClr val="002060"/>
                </a:solidFill>
                <a:effectLst>
                  <a:reflection blurRad="6350" stA="53000" endA="300" endPos="35500" dir="5400000" sy="-90000" algn="bl" rotWithShape="0"/>
                </a:effectLst>
                <a:latin typeface="+mn-lt"/>
                <a:ea typeface="+mn-ea"/>
                <a:cs typeface="+mn-cs"/>
              </a:rPr>
              <a:t>Demo</a:t>
            </a:r>
            <a:endParaRPr lang="en-US" sz="16600" dirty="0">
              <a:ln w="0"/>
              <a:solidFill>
                <a:srgbClr val="002060"/>
              </a:solidFill>
              <a:effectLst>
                <a:reflection blurRad="6350" stA="53000" endA="300" endPos="35500" dir="5400000" sy="-90000" algn="bl" rotWithShape="0"/>
              </a:effectLst>
              <a:latin typeface="+mn-lt"/>
              <a:ea typeface="+mn-ea"/>
              <a:cs typeface="+mn-cs"/>
            </a:endParaRPr>
          </a:p>
        </p:txBody>
      </p:sp>
    </p:spTree>
    <p:extLst>
      <p:ext uri="{BB962C8B-B14F-4D97-AF65-F5344CB8AC3E}">
        <p14:creationId xmlns:p14="http://schemas.microsoft.com/office/powerpoint/2010/main" val="9364556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3" name="Title 2"/>
          <p:cNvSpPr>
            <a:spLocks noGrp="1"/>
          </p:cNvSpPr>
          <p:nvPr>
            <p:ph type="title"/>
          </p:nvPr>
        </p:nvSpPr>
        <p:spPr/>
        <p:txBody>
          <a:bodyPr/>
          <a:lstStyle/>
          <a:p>
            <a:endParaRPr lang="en-US"/>
          </a:p>
        </p:txBody>
      </p:sp>
      <p:sp>
        <p:nvSpPr>
          <p:cNvPr id="9" name="Rectangle 2"/>
          <p:cNvSpPr txBox="1">
            <a:spLocks noChangeArrowheads="1"/>
          </p:cNvSpPr>
          <p:nvPr/>
        </p:nvSpPr>
        <p:spPr>
          <a:xfrm>
            <a:off x="0" y="1177132"/>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dirty="0"/>
              <a:t>ASSESMENT</a:t>
            </a:r>
            <a:endParaRPr lang="en-GB" sz="2400" b="1" dirty="0"/>
          </a:p>
        </p:txBody>
      </p:sp>
      <p:pic>
        <p:nvPicPr>
          <p:cNvPr id="3074" name="Picture 2" descr="http://cdn.property118.com/wp-content/uploads/2014/05/Holding-deposit-refun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8231" y="1451167"/>
            <a:ext cx="3429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mobilemarketingwatch.com/wordpress/wp-content/uploads/2012/08/INFOGRAPHIC-Apigee-Explores-What-Smartphone-Users-Are-Buying-Via-Mobile-300x22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101" y="3349356"/>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thoughtexecution.com/images/tech/bi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6745" y="3699447"/>
            <a:ext cx="3257551" cy="252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4576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fade">
                                      <p:cBhvr>
                                        <p:cTn id="13" dur="500"/>
                                        <p:tgtEl>
                                          <p:spTgt spid="307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3" name="Title 2"/>
          <p:cNvSpPr>
            <a:spLocks noGrp="1"/>
          </p:cNvSpPr>
          <p:nvPr>
            <p:ph type="title"/>
          </p:nvPr>
        </p:nvSpPr>
        <p:spPr/>
        <p:txBody>
          <a:bodyPr/>
          <a:lstStyle/>
          <a:p>
            <a:endParaRPr lang="en-US"/>
          </a:p>
        </p:txBody>
      </p:sp>
      <p:sp>
        <p:nvSpPr>
          <p:cNvPr id="9" name="Rectangle 2"/>
          <p:cNvSpPr txBox="1">
            <a:spLocks noChangeArrowheads="1"/>
          </p:cNvSpPr>
          <p:nvPr/>
        </p:nvSpPr>
        <p:spPr>
          <a:xfrm>
            <a:off x="0" y="1177132"/>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dirty="0"/>
              <a:t>FUTURE PLAN</a:t>
            </a:r>
            <a:endParaRPr lang="en-GB" sz="2400" b="1" dirty="0"/>
          </a:p>
        </p:txBody>
      </p:sp>
      <p:pic>
        <p:nvPicPr>
          <p:cNvPr id="4098" name="Picture 2" descr="http://teamripped.com/wp-content/uploads/2013/03/Do-mor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2011" y="2589213"/>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now.etown.edu/files/2013/10/Explore-the-Core-Final-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2" y="2771091"/>
            <a:ext cx="4468869" cy="249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6771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1000"/>
                                        <p:tgtEl>
                                          <p:spTgt spid="4100"/>
                                        </p:tgtEl>
                                      </p:cBhvr>
                                    </p:animEffect>
                                    <p:anim calcmode="lin" valueType="num">
                                      <p:cBhvr>
                                        <p:cTn id="8" dur="1000" fill="hold"/>
                                        <p:tgtEl>
                                          <p:spTgt spid="4100"/>
                                        </p:tgtEl>
                                        <p:attrNameLst>
                                          <p:attrName>ppt_x</p:attrName>
                                        </p:attrNameLst>
                                      </p:cBhvr>
                                      <p:tavLst>
                                        <p:tav tm="0">
                                          <p:val>
                                            <p:strVal val="#ppt_x"/>
                                          </p:val>
                                        </p:tav>
                                        <p:tav tm="100000">
                                          <p:val>
                                            <p:strVal val="#ppt_x"/>
                                          </p:val>
                                        </p:tav>
                                      </p:tavLst>
                                    </p:anim>
                                    <p:anim calcmode="lin" valueType="num">
                                      <p:cBhvr>
                                        <p:cTn id="9" dur="1000" fill="hold"/>
                                        <p:tgtEl>
                                          <p:spTgt spid="410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1000"/>
                                        <p:tgtEl>
                                          <p:spTgt spid="4098"/>
                                        </p:tgtEl>
                                      </p:cBhvr>
                                    </p:animEffect>
                                    <p:anim calcmode="lin" valueType="num">
                                      <p:cBhvr>
                                        <p:cTn id="13" dur="1000" fill="hold"/>
                                        <p:tgtEl>
                                          <p:spTgt spid="4098"/>
                                        </p:tgtEl>
                                        <p:attrNameLst>
                                          <p:attrName>ppt_x</p:attrName>
                                        </p:attrNameLst>
                                      </p:cBhvr>
                                      <p:tavLst>
                                        <p:tav tm="0">
                                          <p:val>
                                            <p:strVal val="#ppt_x"/>
                                          </p:val>
                                        </p:tav>
                                        <p:tav tm="100000">
                                          <p:val>
                                            <p:strVal val="#ppt_x"/>
                                          </p:val>
                                        </p:tav>
                                      </p:tavLst>
                                    </p:anim>
                                    <p:anim calcmode="lin" valueType="num">
                                      <p:cBhvr>
                                        <p:cTn id="14"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9"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SCENARIO PROBLEM</a:t>
            </a:r>
            <a:endParaRPr lang="en-US" altLang="zh-CN" b="1" dirty="0">
              <a:ea typeface="宋体" panose="02010600030101010101" pitchFamily="2" charset="-122"/>
            </a:endParaRPr>
          </a:p>
        </p:txBody>
      </p:sp>
      <p:sp>
        <p:nvSpPr>
          <p:cNvPr id="12" name="AutoShape 2" descr="data:image/jpeg;base64,/9j/4AAQSkZJRgABAQAAAQABAAD/2wCEAAkGBxQTEhQUEhQVFhUXFxgXFRcYFxgXGBQVFhYYGBcYFxcYHCggGB4lHBgXITEhJSkrLi4uGB8zODMsNygtLisBCgoKDg0OGxAQGywmICQsLC8sLywsLSwsLCwsLywsLCwsLCw0NCwsLCwsLCwsLCwsLCwsLCwsLCwsLCwsLCwsLP/AABEIAKUBMgMBIgACEQEDEQH/xAAcAAAABwEBAAAAAAAAAAAAAAAAAQIDBAUGBwj/xABREAACAQIEAgUFCQwIBQQDAAABAhEAAwQSITEFQQYTIlFhIzJxgZEHFEJSU5KjsdIVFiQzRFRyk6Gi0eMXQ2JjguHi8DRVssHTZHODwiXD8f/EABoBAAMBAQEBAAAAAAAAAAAAAAABAgMEBgX/xAA5EQABAwEFBAcGBgIDAAAAAAABAAIRAwQSITFRE0GRoQUUUnGx0fAVIjJhgcEjMzRT4fFCogZisv/aAAwDAQACEQMRAD8ARw48RW2kC+FCiAoJAEbDwqYl7iHM4j5pMfu1uuFMDZtEAgFFIB3ggRUuvihgcJK+0Lc0CNm1cxxXEeJAhV98A8z1RIP7piojca4rP5QPDqCf/wBddXu3AoJOwrn/ABX3VcOrZLIZ9cucQFGsTLEbeAIrenRLsGiVhUtbSZuAKBhuN8SntG/HjY2/cmpTccx/xro/+Ef+Oq89P7thw9xrjKPOQ5TOkaAnTWOdbHov06w2NORCVufEYQ3+fqmp2DnC9GC3Frp0/dNNp9dyz46RY6d2jxtLp6ezSD0rxoOrfRDb2V0sGjBrPZ/NPr1H9kevouZ4rpni1UEFZJ2NsVFPugYsHe1tPmf511DEDamstfMr9I7Coad2Y+ak16TjIpgeu5c9wvTvFGZNrSPgaj96pJ6b4gfJfNP2q1dzitgGC6jQNqDADRlkxGsilPxCyM0svZzZtNsk5uXgfSQYrM9IvJ/LPH+Foy02cDGmOKyY6c4jutfNb7VKPTm/8Wz81vt1qjjbG5a3GbLyjNrp4HQ0VvE2GMA2yZAiBmBPIiJB150e0Xdg8f4T6zZf2hxWOve6HfUkZLB9T+H9qmD7pt+Y6myfnfarbj3u3wbR0J81dgQNdO8j2im0TCMYC2D/AIU7ie7uBPqrRvScZsPFc76lE5Nj6rLj3Q7piLNoz+kIoh7olznh7XtNavqML8XD6wNreszH1H2GnTwmx8ja/Vr/AAoPSjRm08U79Dsc1jj7ob6ThrWv9o/wpVzp8Yn3tZMf2uXpy1rTwbDn+os/q0/hQPBcP8hZ/Vr/AApjpZnZPFF+h2OaxVz3Ro3wdo93a9nwKFr3Q1OnvK0P8Q/8dbI9H8L+b2f1a/wpI6O4Ufk1n9Wv8Kr2tT7JUA0pxasqnT1NfwK0P8Q1+jpA6dWjvgbXPmv/AHt861rdH8Mfye18wfwpH3u4X83tfMFL2rT0K0vWfsLKff3Z/MLXtXf9X6Kau9OsOu/D7Ou+tvlyPk6156N4T83tfNFIfoxgzvh7Z9VMdLUtHKXGgcmrIHp7hSNeHW/ozGkfJ92lCz07whJA4fbBg7dXtz+B4CtWeieC/NrfsP8AGkjohgpn3tbn1/xqva1HR3LzUDZTks03TXCHfh6chtb2B03TlSfvzwX/AC9B50aW/hedELz599ag9FcH8gntb+NIbolg/kF9rfxpe1qWjuXmr/A7JWXPS3ATP3NSe/La5765aJ+mGAMzw5T39m13z3d4HsFan70cH8gPnP8AapDdD8Dzsr85x/8Aan7WpaO5eaPwNCsuPdCwQ/ID7LXKf4n200OnHDpkcO159mzv31qD0JwHyA+e/wBrxptuguA+QHz7n2qr2rZ9HcvNZwzRUCdPMCfyAjSNrW3t2o26c4BvOwJ79VtnUaDnV594uA+Q+kufapR6EYH5H9+59ql7Vs+juXmqGyjEFZk9MOGSD9ztRsclrT0a+Apdzplw0yDgCZ3lbWsAeOuw9laBug2B+R+kufaovvFwPyJ/WXPtU/a1DR3LzTijoVGwv3OdFccPtwyhhNu3swkfXQq8w/BrSKqqsKoCgSTAAgazrQq+v6Spu0tFc8FH4PZj5NP+kVOqHwhYsWQNhbTw+COVS67GfCFyqNj1lYkgZhmjmJ+qYJ8Aa59gujVmBkwS5iknNazBXylZD3gZlirjtbaECNekMsyDqDv6KznSu1iUt/grECdVCqcwO6jMDBG4HPbumw8tBhUxge4Ny71X8S4FbcJmw1skraBUW7TZXC3A0CDAkWhI5VC4LwG0mJW5ZsdS+XzgGUTKhh1bmPOjZfNbcRrSXOJXGuhMPdc3tI7CEDYE+Zyk+2um8IwjqiG+c10DUgZQDHJRpOpptqOIlXWoGmcSrKgKFCpWSYxPKmjTuK3FNV5XpD9S76eAWrclV+9zDRZtcgBlTzcsEGDtP7ORo3sMTPve0dSZOWZJ1J5E+vXvp/D8LtpGUbRGsxG29L+56aaHn+2f4ms9qPX9qYURsOYA972yNDEKAGy6n0g6egb04+EjKVsWy2YEnQRBkN4xvGtLPCUme1vPnc/Ry25U/hMILYIWYJnUzyA/7UGqIwPj5ohQGwpG2HtmVyttqrDtpJ5eG2nsfsYaAx6pVZiCRMgyIJ9MMw9VT6OKk1ifRThU78PSJGGTNOYabEHQmO6ZA8TFWNq85Bm2QQYAzDUd/hUiiodULs/uiIUX31cgHqjznUdkaQYG/PQa6ba1IsuSoJGU928a0ugakkHcmhQmioVKEdJNHFEaEITRUcURoTRGiFHQimhFRGjNFFJCZvM8jKAe+T6f8qr8Xg2uEF7SN6XYbyNhpsf971bAVE4jj1sgF5g5ogTqqM8ekhTHedK1pudMNGKRCrrvD0Bl7aBSRLG4w1AEc+UT6vXTFzA2zPYtRoF8q2oXQEmdIH1VLt8US4l1mtnJaYg5sjeaxRmiTEEN6hPhTVzjFgNlKiBbe4DlB7KMQIA3zBXYd4WugGrocPn9dVMBN2sPbEEraVljL5UkRLEzJHxj7aJeGgKersqQ47XlDqIGzTIOmp8PGpDYiyQSbBz5xbKZUz58ucCZy+Yc05ojx0pQ4rbQ5cpVRm5RkyKrvmHwQAy698+tTU3A+vqnARWMD1TE27Y7Q7RNxjqJIENManepuHZyO2oU9wM0MDilu21uJOVhsRBGsEMORBBBHhT9c1RxJh2fNWAgi6D0UKdtL2R6B9VHX22UhdCSVwz8Ta/9tP8ApHfUqo3Dj5K3+gv/AEiqLp1wh8VaW3bu9XGZmlS4KwB5o1zAkR6TX1aYBiTCwM7le4XH2rjOtu4jshh1VgSpidQNqkFQRBEjmO+uN2Pc+uiDbxKhjop6u4sd0FCSo7zXXuHAi1bDMWORZY7scokmOZrWo1g+Az3iFLb/APkISMNwy0js6oAzak8zpGp3J8TJqXQFJvAlWCmCQYPcY0PtrNWSSnKArK9GOHX7F57ZVjYAzdddcNevXHiVbKYIUz2iByjc1qq1q0wx0Aypa6RiEziBqKay05id6arx3SH6l3rcFu04JUUYFJo65FUo4oRSVIO2tKppSEWWjy0JoqEYJQWiy0JoU0IRQihNCaEYIoo4oZqE00YIAUCKKhSRKBFFFHRGmnKEURFCiihEojHfp40UjkV9oqDx66q4e4WGYdmQRM9teVYLiXDsrC4hxBFxQR1aKyrGXKDPmEzyjSe6vR9GdDUrVQ2j3EGSuapXLH3YXTMppvEYZXADqGAYMJAMMhDKw8QQD6q5bibTWwB1mKWANDhw0zJ2XfTQx3VqeBjq7623Yu7B3XQCFyNpodq7Kn/HqLGlwecBPBR1kyBGa0dvBooYBRDzmHI5pLaeMn21GvcPsAdq3bAAAEgAABMgWTyykiO41MvsQum+gHpJgb1zA8N4hiHBxOLtQ0lLaglT5NnESBoQI1POvh2GxvtMuvwB3yV0kgEBdFGAtFMoUZSc2hMlvjZpmY0mdqL7lWdfJrquUjkVhQRG0EIoPflE1z7g+G4jhryKuItPZ6wK1og6AtLBBETBnzhvXTJpW6y1LKR78g9/NDSCmrFhUBCKFEkwNBJ1MDlS6OiNfNJnEq1Ls+avoH1UVLs+aPQPqoq9UxguhQhgARatg/EX/pFFi7DMJtsEeCASuZde9ZBMHxFLwg7Cfoj6hTjNAJ7hXQ34Qs43LG9Gui+Ow997l3HC6jSCrI7ZpA7WrwjAiPhaenTZWbeVQByEa71U8LxzvcYMG1AI2hd+fqG38TVzVCpfEqqlI0zdKS4kEAxIOvdpvVJ9x8REDFMDkVZhj2gjqX1bUksDG0217zNpj8X1ahspaWVYG/aMT6t6gW+PA/1TD07nyhTsiO0RGYjkCDzpttGzwHhKBZ3VBIHNNWeE4pT/AMWW/FzmTcIpVohhlLkySOYGlSuEYG/bYm9iDeBUASoUhg7HNppqrKOQ7Gm9NLx8GfJuIyzMDR2CqwOxGs+ENO1OWeOoWUZHAJKloGVDLBcx7myyD3EGqdai4QYx+Q8k+qVBjHNT8RuKapzEb+qmq8j0h+of63JtyWR6S8QfCYh3XMRibGS0smBikOW2AOWYP+5VXxe29hcTZF24xt4XBCc7AlziGDtmnQtzO9b69h0fLnVWysGXMAcrDZhOx8aRiOH2nzZ7SNnCq+ZQc6qZUNI1AJJA5VpStjWgS3SfnBEcBgpLFQ8J4GuW6r2jaBykdXjb9wkrPPslOW2/PanugeHjCWbpa4z3UUuXuO4JBOqhmIXflHKp/BuCWcMG6tEDNOZltohZcxKqcgAIUGB6Kn4ewttQltQqqIVVEBR3ADaorWm8HNBJkjl3knTggNXO8Nxe+iKlx3K3sWDYeWkBMZku2WPdlAYDaCw8KmcS6RFcd1guOLNq6uHZMr9WysGF26WAyStxkGpmEPfWxPDbOVV6pMqv1ijKIW5mLZwORkkz40f3OtdU1nq06ps2ZIGVsxJaRzkkmtza6JMlmumR+8DxMpXSsLjeLXkxOMQXH8tcOGsaki1ejDwUHwezfZtPiVrOiF1mwdhnZmYqZZiSxOZhJJqYOFWZDdUmYP1oMai5lCZ578oAnuAp7DYdbahLahVGgUbDWayr2im+mGtbBwk9whNoIKyXGOJXrN3FYdbjZ7/VHCEmSnXHqrgXwQgvHKaZ4ziL1q5eudbeNm0bYFyzdR/e4VUzriMO0FydWJkmGG1bG9gbb3EuMil7c9Wx3TMIaPSKi4rgGGuXOseyrOYkmYbL5pZZho8QaunaaYiW7scBnh9hxJwISLSrGaw/RzpObuNhr2a3iDcFq38j1J7H6xAzemK2t62HVlbUMCpEkSCIOo1GlMXOGWitpCgy2WRrQEjI1sQhEHkNKwo1KbWuDhM92HoxoqIJyWF4JxXEO+FHWYnPdusSbpte97llHbrFT4ZYLEDeQTtrU7DY++uJQ3rt7I+IZEuJ1V3CXUZmW3ahYe0+wzGe0p3Faf7i2Ort2+rGS04uWxLSjglsytMgyx586Zt9G8Mt0XhbhgxcDM+QXDu4tZsgbfUCa6nWui4n3Yz3D5/xqpulZ/ozicRduBnbGlevujMDhve+VLrqqkHysQAp0mahYHpJiMqW7rnPcxKGy8Dylj3ybd22dPOWPTlZe6tXhujWHtuHQXFIcvAvXsuYtmJyZ8pkkmIinW4DhytpSmlm51tvtNK3MxYmZk6kmDpt3UG1UC4+7h3DCJ+fcmGlZu90pI4jkF5OpFwYZrUrmLlCxvfGgPlt929XvAMY9x8WHaRbxLW00HZQW7ZA0GurHed6dPAMP1JsZPJsSSJObMz5y2ec05tZmmvvcsi610G8rM/WNlv3VVnEasiuFOwGo1FZvqUHNgAjCMhu3/XGUxeVhjlY22VVzElTGmsHx9JqNwviGIsKVFgvoACW2AmBA9PKNvXU80iuyx9LizUhTuTnvWb6N4zKoeKtfvDt2r0gHKwLdljzAA8BpUTgvDnF5WdbikKZLoST+ldBgn/ffV9j8d1cDIzZg0R3qJIPdpJHoio2H4wWtl+qMC27wGBPY+BEABjI05Ga7ndL7Smfws8JlIU4Oas3WRBrL9I8RewwBsogtBTmZLflAeROUgEbTppE89J93pEgBPV3T/hMkyQQB3iFJH9sdxqdisaq21ZlYhgCBAJnLmg+oH2V8azVK1mdlgdy6GOaDJEqg6KjEXl6y+ltVzdgm2VususliTpM/XWoqFf4oipbchouFQIHmhhOZu4Abmq/750ygm3cEjYwDqQBImRvM+yaVd1a0uvRhuSLhKuyKJhpVQekdsGCrjtZTpoPPGaZ82VAnvdfGLS3dDKGUggiRBn6q5H0ns+IJggqfb2HoFCjTYUK9e1vuhZoYTzE/RX6qjXrF2WyuACwInWFgAiCpA1k+upWH81fQPqosNiVcEqZAYqT4rof21MAtEoaSMQFX2uH3VMo1tSe4aASDAGWO/8AZVhg1cA9YQTpBAjkJ/bNMtxW0Gyhwz/FSXb1hZj11KtOTupHpif2E02tbuWlRzyPeHJLYSCDsdKZGEXvf57/AGqruk3SBMFaW7dS41suEZkAPV5tmYEjTlpUTC9NMNdxNvDWC953GYsgGS2sTLkkRpGgB3FdTLPVc2+0YY49y5i8AwSr0YVe9+Xw3nTxmlWcOFMgufS7N+wmoo4xZhiWgK2UyPYQBOm+vge6lJxeySAHBme0D2dORPfU7KpoUX26p7E7j0U0KcxO/qpuvHW/9Q/v+y3bkjoUQqBiOKBL6WSh7UQ5ICyc2gnQkZdRM6iAa5mMLskyVY0dZ3C9KkKK7Aw15rcjZFyl7btqYVlya8s2oEGJl7jiqttijeVti4g07TE21Fv9Im4v7e6tjZqoMEKbwULi2GxUXeqa4Sbs2+0oABsjLMEQi3OUGY1nemrtnGTqWKTdkJ2XCHF2yBmL6nqc+WAIEjepVzpNbXriVYi1cRJWGLK79WXAHJXW4CN/JnwqRc44oW0yqXN13RFDICTbzyQWYCDk01+EK6QazQBcHD5T4YqcNVG4LbxQueXLR1XakjKXyWMuUDnmF/MfEcoqDhExoVVvdYyqtkMytDuOrvFj2TIYObStl1ISRvFWVvpIjAOqObPZBuaCHe2LqrkJk9llGbkTHeQLfSW2yhkR2JE5ewpUBSz5y7ALliDJ3qvxcTcG76eSMNVEwwxTXbLOjqgti1cl1LzcBLPIUSVIs6iI8podKm4eziPe13Pcbrj1gQhRoElLZVTIlwofXm/cAKkX+LhQhVHuF7ZuhUySLahczElgp89RAJmdO+m24/aC54cqSwEAdrKobTXnmAHieVZk1HxDB/U/fjCeCbe1fzkqXjLaWCRlzFgbrbSIVY33c+FReH++YQ3De7LFmBVQXVLSFkYZd2vZwIjsgxyNS7XHD5jWbnXAtntLkYqqhGLZswVhFxNjJLRGhiTjOKrbcJlZjCliMoCK7FVLZmBMlW0WT2TpTl4926OSMFT37mJGcBr/AGRbDHqwSTAzNZhIIzQNZJljoACX8W+JCXZZw3V2jbyWwwW4VuZ10ViwzBZMcxsNanWeNW2uW7YzZrgcjTQZCwgmdC2S4R3hG7qYbpJa6w2gtwv1j2goXUtbt5yRJ1UjQHv0py8n8sa5etEsNVb29QJ3gSO4+qgaq7XHUNnriOznVBlIIcsVUZS+WYJgzEFW7qbHSOznCklZZEEjUO7XlysPgw1hxMnWPTXPsKmOCu8FbxRGq3Dces3Ciq3acqqqRDdqyL4JEyBkO/fpVnUPY5hhwhMEFFFIilzRE1CaJabv3MqyFLajRYkydTr6ZpjHdb2epKyGBYNsy8xMGKiYe3ilUhmtMwTs79p1y6sY0DQ0wNM3PStW05EyEpTtvihJHkLwnvUaaE660F4oT/U3vWscu+Y/bTdhcVn7RtlMzT8YrC5Y00Mgkj+3vpqzlxsDW3mgTMZTr2pgTJ5RpHKa1uM/68SlJUy9xAqY6q6dxIAI0J8fD94U0eJ7jqbun9kQdCdNddo9YpLHFZDohbNpqIK5T7Ncu+sZvCmmGLkHsxoCNNdO2dfhSOzygmeUIU2/LiiVbGkNtVdiDipPVi3EaEnZso35ntST4ARrU9C2QZgA2XtAagGNYPdWLmwMxxVKxUaUVAUK9m0YBZJVgdlfQPqrO2OhdkMxL3WViT1ZaF1M65YJrR2vNHoH1VQdKul1rAm2txXY3ASAvIKQJPhr9XfUsp34AElU2u+kDdMK7weES0uW2ioo5KAB+ypFVvAOMW8VaF21mylmXtCDKMVOnqn16wdKsqotIMFQXF2JTGPwq3bb22nK6lTG4zCJHiNxUHgnR6xhWc2Fy51tqRyHVrlBHiRE95ANWtVXHuMiwFVVz3XDlEmJW2uZ2PgBG2pkVo17w0tBwOaQZecNVPfBIQYUKT8JVWeU7gjkKO1g0ChYBgg7KNQZHmgDQgcuVYrA9O3Dp162mttGZreYG0TyYMTMaEgcjz2reVIeSMCtKtndSPvhR8Tv6qbmnMTv6qZmvH2/9Q/vTbklVFxHDbVxs7oC0ROuoExIBgkZmg7iTFShRg1zNcW5FBUP7lWdfJJqMpEQCMrLBA081mHoNOvgbZFoFFItENa/sFVKgj0AkVIoVV92pQoFng9lTIQSCCugEQVbcat2lzS0mSdY0o/uRZyJbCZUQkoFZ0ykhgYKsDszCNtanUDVbV+pSwVf9xbObNkgZYygkJIXIGygxmCdkHePQKN+C2DmITKWYMWVnRswTqwQysCOwIMb85qwoqe2f2jxRAUDE8EsXLaW2SERciBWdCqQBllCDHZXSfgjuohwOxr2CZUqQXfLqqqSFnKrEKO0ADpVjQmgVXxF48UQFWHgVkjUPMklusuZ2zAKwa5mzMCFUQTHZHcKexvCrV0gupmAphmUMoOYKwUgMAZ0Pee81NoUbWpMyUQFWrwKwGD9WM4YMrSSylSWAVpkCWaQNDmM7mlLwayLvXBfKTOaTvLnaY3dv2dwqwoqe2qHeUQFEu8NttbFoyFDBhDEEMr9YDO/na1HPALHNCZEGWY5pF6S0nUnr7pJ728BVnRE0tq8ZEpwFW4Xg1m3lyg9hldZYntLZFganl1YiO/XerA0DQmk57nYuKAgaQaUTSSalPBACjIpjEYjIJhjPcJ9vdTYxwzZQjzMbQN4kSdRznxFUGOOIRITmNsF0ZQxQkaMu6+IqvHCCEKi6+Y5JckknJ6+dSvuivxX+bRHiCxqr8/gzt6JnwitG7VogJGFEtcHdWB98XIBU5dI7Jkj0ECP9xVsahJxNT8Fx/h8J0I0O3KkpxRTICvIk+buBM/VsfCk8VHfEEAgKcabc6H0VD+6ia6OIgHs8zJ29X7RUhLoZcwmCNNI+usyxzcwneCsRQoTRV7VuSylO29h6B9VZ7pXw83io6lbixuVLQZ2kXFjT07+NXWMxiWbRuXDCKBJAJ7hsPTUPh/SKxeUtbZiAypJRhLOYVRI1P1VNN92Cq2TnNkDBDDYW+ihbfvdV3y5HEE77N3zVramBmiYExtPOJ5UjrRMT3/u7+yqjhXSrDYhlW27SxITMjILkAk5C4GfQE6TVklyiIV5VLx0dW6YnqDeCo9t1UZrio7KxZF+FquoGsRExFXVGKGuumUiuY8J6PWbS3sNhUu3WxMHrWhkw4UmGZoGXzj2fOOxrpqLAA7hHspVCm994z4qrxi7uUbE7+qmqdxB19VVmN4ottshBkhCDpHbfIefwfOPgDXkLYwutLwNVYyVhRg1X4HiiumY6GGJAloynWIGvqo7fE1YnKCRC5T8ZiQCPCCyAn+1XPsXgkRkiQrChVevFAY7LalANv6wgawdIlZH9pe+kYnjATdH3YCIMhM+Y6HTzDv3jxiti8mISvBWdCoCcUGYLlaTBG3ms+QNv8aNKdw+MDkDKwlc2saaxBgmDvHflbupGk8ZhEhS6KgKFQmjoUVChCrOO45rItXAR1fWot6RtbudgNPwcrshJ7prN4jjN+8bAGbJeF+8ot2+sbqrV60LE9tdGU5jrrmA2rY4zDJdRrdxQyMCrKdip3FRMVwSxcyZrf4tcluGdMqHLKgow07K+wV2UK1NgF5uOOMDTDn4KSCUxxTH3LNqxcOq9ZaW/K5TkudgtE9jK7KTqYAaqHjnSRxhVfNaV719zh87dWvU2JdWZgwkuEHh5VRBEzrbmBttaNllm2UyFSSZWIgkmTpzmaRa4daVkYIAbdvqk37FuV7IB0+Cuu+gopVqTYLmyQeW7nywQQVUJxe7ibiphHt21OHTEZ3Q3MwusyooUOsAZTmPiBQfj7nBWb6qgu3Xt2gDJtrcuXRaLciygyQNCdBzqZe6OYZlUdWQFz5cr3EIFxizrmVgchJnLMeFSrvDbTWupNteqAChAIACxlyx5sEAgjUQKZqUcIbgCNMsZ755ZIxVTfxuIttZtXWsv1uI6ougZG6s4e5c1XMcj5lGskEa6VEfj123axLnJltXGw9jNPaui51aF2LkkaqWJjZjPdbfe9h+rNvI0FxcLdZcNzrAID9dmz5gNAc22lLt8DsKttAkrbc3FBZm8owYM7lic5OdjLTqZp7WjvE/QD74Tl3IgpPR7ifvjDpcOXNLJcynsi5bYq+XwkSNdiKsDTOEwNu0bhtrl6xs7gTBbKFkDZdFG3dT9zRS0GBqYE6VgWbSpFJpxyCeQxRA0DTFzGKqG4ZyhS50M5QCSQNzsdqbHE7ZfIDzKz8HMMuk8yc2kdx7qTqNQEgtOCARuUqaKo+IxyIJLDZTAMmGMA+jnPcDQfHICRJ0MHQkaxzjxHtFTs3aJypE0kmo5x6QDJgzqATou5OmgHfTScVtHZjzk5WgRl3MaDtLv30bN+hTlS5pNzamfuhbiZO2bzWkAGJiJ/3NPsZHqpFpGYQp0UKMUK9q0YBZKB0iwb3sM9u3GZssTqNGB1AB7qqujXD8TZJF0obYDMqpbjyjNvOXTc7f9q1Ao6zDBmthWcGFm5VnEBcNp+rBzlciyGUAnzmOXXbu103rLdHOjOIt4mzfuQoXMHTrL93Q22AKPcIjUjssDHfW9oVYwWUoxR0VHQkhFHQoUkKNiN/VSLVlWPaAPq7v/wC0vEed6qPD715lwvW6D2le5Vdpxr+CgMF82IlWuBYkDYgs3dyOoNOYG4jkqcMUk5ZKQCoXnA03IAPIjxiBbsY9HuHMXQm6yDMhdQ+IlUVXIQxaUFSx0zsNIAM7idrEth4WeukZgjhJPV/1bSCEFyD2tSAwg7H0fVqPZbwWcpm2wIb8DiUJMroWWWytCmdBbI31MbrUrC4ZWdlOHQICTmKgZmDEKQCJOk6xz31iqxcHjc5JZ462fxgj8YSHy5vxXVFVNvfMJj4RLh+FxoFrrTcJAcPFwDMSiy09YYOfNkEFQDqE2D6tR0HBElaMcPtDUW1GubzR53xvT400+GRWlVUEiCQBJHdO9VvBsNihcQ3S+XI05rgYRmOVSoYnrNjm7WmmZt6t8Rv6q+b0nRpsoy0CZGSpqboUJoCvOq0KBFChQhFQoGgKaEVHFKAoGhCTFFFKoi1NCTQog4M76eBH1jWhNCEm68CatreHU2dACWUgZxOh5Ed3hzqrbwMHke41NtcVC2yGLCI7W7ZmMaCvQdCOZDwPiw7yNAsKsyE3xfCJ1YyqgiFYAwuXYgQdNvrqhuYeyrqDZOyQykgBnfq1AjmNDPKZ7yL3imMLnKNgSrArIYQIYad886ouKriustGxrbGQXE7I3vpmdSRuqBtOYY8wK+rahTfVYxxl0EnHIYRPNKmCASmr2IsZgHtXAVSJk9lRAABBiCD6YMHenMf1Kv2kuaFGzBngGDmPZMQi5SeWq9wqbwnE4lx5dFRtYAXScqGM2dtAxZZ+FlmFjWiV+JZB+MzZGiRZ1bqmzdZy0uxkjTvkVn1SjoOJWkqa9tMyqLTyxbs9YdIJDSo0g5Rpsee1WA4HaHI/OaCNNCJ1HZGh00qmL4/tCbgGUZGyW2IUXV1ZYE3CmYEDQbwdqGJuY6TkF0T1Rgiycr5LmZQQO1bL9VLbwTEawdUo6cylKuL3CLeSO1AHxmncNqZk6qPZQbY+irC95pqAx0NfC6UpNpubdEZrRqngUKC7UK9E04BQua4bj+JdVY45VJnslbciCQJ057083HL8kDHpsxEra+CQACY5gz6jvXQksrA7K+wVUdKcY9i0hsqmd71u3raN2A5MkIrKWPhIrn2BJzX0zbqX7Y5eSxuN6QYkMAuPUAyQclohgCJGo0MEH27U2vH8V/zK2B+hZnafRptvW26M4xr1t+tVOst3XtsBbNswIKlrbMxQlSDEnQg84q56lfir7BV7IjCVi61U3GQzw8lyHA9M8YXg4kkd+S33xOiCtC/F8RpGPTYTItSdY000+CYnnV/ftr907Qgf8M52HygrQC0vxR7BUmmXHAwtus02NHuDHHd5Lnv3bxP54s8xltaaKRHIzm/ZQxHHcSqlhjFYiIAW3LSY002H/Y1e8Y4w9vE9Ui28s4PdZP4RiLlu5z+KgjuM71phaX4q+wUGg6JlIW6lP5Y5eS5FjemOLAB67Xn2bfq+DRYHpZjXYj3yEgSSUtd4HNR3yfBTXXxZX4q+wVnegVpThASo/G3twPlWqRZ6czdE6wk+003S4MAy08lnMLxrFnfGIdY820Sp07JAG+rRtOXxp27x3FKpb32pIUtAW0ZjlI510HqV+KPYKrOkGINm0Gtqmd7tm0pZcyqb15LecqCM0Z5iRMATT2BJzQ220wPyxy8lgh0vxXy/7qfZpR6WYr5f9y39eWrbCdKLrvaVrdtUBRb7iyWVmuYq7hljygNoE2gQYua3BMAE1fdKLS/gug1xVkbDXztKb6BbvW9K20KjruyHLyWQHSLFmPw6ys5TBFvSQZBkTIOUf4vCq67x3GyCccuoBBy2YIzANsNIzL4kToK6173T4q/NFF71T4ifNH8KexBEOg94XE60UyZDPBcp4l0gxdqMuLW5M+atuIAUg+b47coqH992L/OD8239muj8fvPbuWFsrYJuOqi0bZe5d7a9YQQQLaJbLMXM65RzAaN0a4k1+6y3bdnK1oXreW3lKKb921keScxi2pnTXMI2pCx04m63gq63TyueCxWB6T4u42X3yFgEyy2wNO85dP8AfhUnE8axkMVxiKA0dpbU6AGCMvnaxHIjetj0asIb2OlFMYkgdkaDq102q+ODt/Jp81f4VPVaXZHAKqldgwu+C5a/GMbLxjB2SQA1u0CYLAfBjXLPgDr4x7vSjGIY99Lc5yqW485hoQuu0+giun8Tw4S07WrNlnVSVDgKuneQpMAa6DWIrMHpLaDYC0Vwwe+thr8hVgX7TMotqTMllOusdkbuKsWSmf8AFvALIWhjTi1ZVOmOLM+W/cT7NKXpZjmEq5I7xbQ//Wtr7oOFRcE5VEU5reoUA6uOYFVXRLipwvC798W2ulHuNkUhfNtqSWJ80ADU6nuBOlT1WlMXBwC6NrT2RqXBmqBuleP+M36pfs0z99+PzhTdygwJNpdJ5ns107pFxpsNbR1t9YXfLEuFQZHcu5S27BRlicvMbVX4jpgEN0m1NtFfK63AxuXLdlLzKBAAUhwA86lToBE0LJS7DeAXO60sI+D1wWIbpPjAwBxdvUEk9SpAIYAAmNNDM+BosR0rxibX7dwSdVtLoBtIjn6a6J93iMPcuPbi5budU1sPmBullVQLmUdkl01y6TtpUFOl2qg2To4S/wBseSY4o4QFez5QdYpPweyJ30o6nSP+A4BSLQwH4Vgz02xnxh+rX+FMt04xvxk8JtjvrouG6VK1u/ca3lFqz74SXEXLRN1VJMdhibR01jMup1AquO8d6/A4pWtqp97rdUpcF1Hts5XRgB2lZSCI001NAsdLsDgFo20UyQLmfrRY8dOsZ8ZP1Ypb+6PjEGhteu3/AKqg9BW/D8P4vt/gauw8M4gLz3l6tk6pwnbABaUVswXcDXn6abKFNjpa0BaV3U6eF3NcmHun47vsfqz9upln3Qca1vP1mDGjHKwKtKg6QX3JAj9IVtMP0st3EDJZzM7hLaB0zN2LlyWHwBktsRO+gp7A9JLN64ipbOW5lVbhCwbjYcYkIV3HkjM7TpW5aVy7Wn2Vj7fTnFm3n67A7ExDA6AEjV9/DnBqv/pOxfdh/mN/5K32L6RWbb3Vay2W2LkOAkXHtLbZkUTIPlAATAJDetu50jtCA2HYMC4uiLZ6kW7qWixM9oTcUjLJifRSulWK9LsLCN7p2LOkYfb4jf8AkqP/AEj4uNrHzG+3XReJccs2rt22bGYWlR7rr1Xk1uE9ooWDELEmAYFcy90pFXH3gAAMqGAAI8mKh9np1MXtBWtJ9N7oDYXb7Wqj0D6qFJwx7C/oj6qKmCYXCc1nfv5w20XNP7I+1UbH9KsDfQLdS4yhgwBEQy7GQ4INYhOB4rnh7s/oGpCcCxMicNdIBEjKRInUTymue8/Vfe6lZNeYWowfTXh+HBS1buoMxYwgMsYlmJeSdtT3VIPuk4OYi9P6A+1WOu8FutcYnh13IYgDNocpB1jaTPqFIs8FvAQ3DrjTOomQJYj9hA9VaSY38lwuoUZw8VpV6Y4dsWuIAuZBYNuMozZi4bbNtHjV0enWG+Ld+av2qxtrg90AZeH3EhpI1IYRqNp3+qpTcLuGPwC5IInztQFiNhEmDWV54OE8l1iz2dzReO7UK8u9KsC752s3GbsalBPkmLW/h/BZiR6amjp3hvi3fmr9qslb4VfntYJyIXSCPNBkz3kkH1Uq/wAIulSFwVxWMwT2omPqg+2lfqfNPqdknP8A2C09z3QsKpEre7/MX7VUvRbprh8PhxbuLdzBrjHKqkdu4zDdhyIqsxnBbzERgLg87UdxzQACIEEqf8Ipu9wO8WEcOuQCJEmGAWInfftTWjSd88lzvo0BLQcO8LaWen+GYSFvR4ov26LFdMcJcQpct3GQ7qUUgwZHwuRAPqFZrB8JuACeHOO/Wefdz9e9KThF2TmwLkaQBIiAZnvJMftqS587+S2bZbKW4/8AoK5HSDh3kz73PkQBa8mg6sAyoUZuR1HcdfGkca6V2L3UZRc8nfS40qPNXNMdrfWqjCcHvKsPgrjGZDeGUCI7pn0T4CnLXCboEHAu3jtMACZGvefX4CkXP3ytG2aysdIP+wV6fdGwgJ7N7TTzF+3TQ903B/Fv/MX7dZhuB3szH7nXCCZEttAiBA5mT7KoF6H44R+DXPYP41uzHM+C+fUo0gcDzC3+L6XcNuut25ZuM6iFYoJABzQO3tOtOYLppw+2ztatOjXDmuFbSguZJ1htdWY+lieZrN2uC31RVPD3Zh5zE+ccwJkbDQEeuk2eA3wsHAXC3a7WupObLoOQkeylJ9Qr6tQ15hXvBOmWGtXMUzC5F28biQoPZKqBOuh02q0f3Q8IN+t+YPtVl04Rc/5bc+ce8Hu8P21W8W6PYhwOqwN23G8S0z6e7X20wcf6TfRonGeYW1f3SMEQQRdgggjq9wdD8KmbfTfhpW2oR8tnKbQ6v8WVUopXXSFJHrrnw6K4382vD/DSsP0XxgJ/Br3zKsgarJtGmTiea2XS/pbh8ThWtWi4YspGZIHZYMedR+iXGMIuCu4fFXMoutcDKFcyjoqntKpjSfGs43RvF/m175hpP3u4v82v/q229lT9V07KlcuTh3roON6RcPugzirqyR5pvpHYKEABYggmR367gGoVzHcH7U3SFdGTJ5YIA1tLTFQF7LZLaLPhpqSTkcBwnGWiWGFuNIyw1pmEZgTAjfSPWadxmExbJl94HzSsiy86iJHce6mCZzWDrNSAwPMLWjjnCzba2cU5DZi89bLO7K3WMcnngoIPLaKRbxvCiUjEElTnb8Z5Ui974m52O1F059I37tKyTWcXr/8AjjrBnqnkQI7JiBz5Hl3U3hsPilgHh5Orn8Q/wyTExyzQPAU5KzFnZOa2uH4jwtFvKMRpdTqjJfsWpchE7PZANxzzOvcBVbxviOBGFxItYk3br2VtKXLFsiGVReyABJJ8edZ/F4fEurD3iwLTJFl+yTJlezpqec7CqO5wLFfm979U/wBmgE71oLMwGZ8FK6IYpbWMsPcIVFeWY8hlI19f111BekGAD3HXFqrXHR3g79Wqrl1XRSFE/WK5KnBMTt73v/qn/wC60r7i4kfk979U/wDCjfmtalJtTEldCu4nhjHMeIE3JTJdNxTctqi3FVQSkEZb10SwJOfUyAQuxieFo6tbxiplAyKHXKriz73W6Myk5xaAXUkc4mufWMEyhVfh15iu7ZLoL6sfixGqj1GifC9qfudfAysIy3fOJUq3m8gGEba1WK5DQbquh3r/AAy41wtjVIdXBXrFAVrioj3FhZDEIvOAZgamkseHHLOPBaXNxustg3g9xLjBwFgDNbXzQCACOdYE2RIjh98dpTPVv5gjMsc5g6+NOm2g2wF8GRur7A6g6ayJ10ifCkSVbbMwjNb3iN7h967cuNjkAuqiXbYe1luLbLQCSpYTmIMESK597ouLS7jbr2mV0KJDKQRIWDqKqDw698jd/Vv/AApu5gLuvkrn6tv4VQWtOg1hkFeisEfJp+iv1CjpPDx5K3+gv/SKOsAVwEYrE2vdFkT725D+t7//AI6f/pC0H4P9L/LoUK+m2gwjJZSUf9IP/p/pf5dA+6F/6fb+9/l0KFVsKeiUlA+6EJ/4f6X+XQ/pDH5t9L/LoUKNhT0RKUnugzr73+l/l0u50/A/J/pfGPiUKFQaLJyTnBNf0jax72+l/l0tPdEB/Jucfjf5dChTdRZGSUo390ID8n+l8f8A26Fn3Q5DH3vt/e+BPyfhQoVGyZGSoKPc90yDHvX6bxP93Qb3TAPyXlP47+XQoVpsKeimULfunA/kv038updn3QQyz73jSfxvjHydChQ+gwZBASB7oogfg30v8ujT3Q5P/D/S+E/J0KFAoMIyQlL7oI/N/pf5dLXp7P5P9L/ooUKrq9PRElL+/r+4+k/0U4Omv9x9J/ooqFAs9PRIkpwdMJ/qfpP9FODpX/dfv/6aFCsjSZoiSljpP/dfv/6acTpFP9X+/wD6aOhQKTNEi4pQ47/d/vf6aWvGZ+B+9/lQoUbJmiYJShxX+x+9/lSvf8/B/b4+iioUtk3RDSZTnvvw/b/lS1xXh+3/ACoUKzLGhUj6/wD3NH1tFQqCAqR9ZQ6yioUoQhnpJejoUkwk56FChQhf/9k="/>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danviet.vn/Uploaded/buihonglien/2014_09_11/YLYO7_KHID.jpg.ashx?width=6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747" y="1776879"/>
            <a:ext cx="7347857" cy="45924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c.tadst.com/gfx/600x400/world-post-day.jpg?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6121" y="2101298"/>
            <a:ext cx="4950303" cy="3300203"/>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10" descr="data:image/jpeg;base64,/9j/4AAQSkZJRgABAQAAAQABAAD/2wCEAAkGBxQTEhQTExIVFRUXGB4YFxgTFxgZGxsYGB0XGB0eHh8aHiggHBslHBoYITUhJi4rLi4uGB8zRDMuQygwLisBCgoKDg0OGxAQGzIkICY3LCwsLC80LDItNCwsLCwsLywsMCwsLCwsLC0sNCwsLC0sLC8sNSwtLCwsLCwsLCwsLP/AABEIAMIBBAMBEQACEQEDEQH/xAAcAAEAAgMBAQEAAAAAAAAAAAAABQcDBAYCCAH/xABTEAACAQMCAwQFBQgNCgcBAAABAgMABBEFIQYSMQcTQVEiMmFxgRRCUpGxI2JykqGywdIIFSQzNUNjc5Sis9HwFlNUVYKTwsPh8SUmREV1g7QX/8QAGwEBAAMBAQEBAAAAAAAAAAAAAAIDBAEFBgf/xAA3EQACAQIDBAgGAQQCAwAAAAAAAQIDEQQhMRJBUXEFEzJhgZGhwRQiQrHR8OEGM0NSFSNTYvH/2gAMAwEAAhEDEQA/ALxoBQCgFAKAUAoBQCgFAKAUBE8Ta6lnAZWUuxISKNfWllfZEX2k/UAT4UBzlvwKbod7q0r3EjjPcJI8dvF96iow5iM4LsTnA99AVJq1o+najd21pc3ESRMjR8krYAkRZOUj1WAzjcbgVRWqODVj3+hujqONhUVS6atZrvv4bjr+E+1qSORINSClHPKt0g5cH+VXoPwhgDy6kTp1FNGPpLourgpZ5xej9nwf6i5asPMFAKAUAoBQCgFAKAUAoBQCgFAKAUAoBQCgFAKAUAoBQCgFAYbu6SJDJK6xooyzOwVQPaTsKA4TVe2HTYmKRvJcsDjFumR+M5VSPaCa42lqWUqU6stmCuyKk7aFz6OnTke2SMH6t6r66HE9D/hcd/436fkiLftQhe/+U3ltcpHEnLbKqq6xs2e9lc5B5yMKMZwufM1JVIvRmer0fiqXbpteBZvD/GtjeKTb3KMVBZlOUcAdSVYBsDz6VMxlAX2pm7uLi7P8fKWXIwRGvoRg+3kUVhxErysfe/07h+rwm29ZO/hovc1ru3EiFD0I+o+BqqMnF3R62Kw8MRSlSno/1PwL17Itaa502LvDmWEmCQ+2PAXOdyeQoSfE5NekndXPy+rTlTm4S1Ts/A7OukBQCgFAKAUAoBQCgFAKAUAoBQCgFAKAUAoBQCgFAKAUAoDhO1jgmXU4YhDKqvCxYJJnu35gBvjowwcHHziNs5rjJQlsyTtfuehSWrcI3VttcadIo+nEglT380ecfHeqXTmtGe9S6QwM1arSS5JfwyDWblKi3cszMFEXrZJ2Awdwc1HZcu2vEvnjYYSCnhKl7/Q815PNHU6jo19bqzzWT8qbs8TLIuB1OxyB7+lUqnFvKRup/wBRpL/tpvwd/wAEHqGmSuYGaEQLOpaKUkEuMdPRO2cgYO+9WKXVRbve248jH4ynjpqMaajf6nq/K3rczCZoQFmj5AMAOm6eA96/GqVs1M4Pw3nuYTpeNOMaVeOzayTWcfyjPc3GFBXDFiAu+xJ9vljJ+FcjG7zPWxGI2KalTtJyaUc8nfv4Wu/AtPsAmYxXqsvLidWxnOCyAH80Vvp9lWPz7pOUpYubnHZd81ru4lr1MwCgFAKAUAoBQCgFAKAUAoBQCgFAKArrXOLNQ/bC4s7NLPlhSNy1z32T3ig/xZ881TVrRpJXLaVJ1NAuo6wR6U9gh+8hmb86Ss7x0eBesG+JjlbVmH8JQp+BZqfznNR+O/8AX1O/B954+SakfW1iX/ZtrdfsWo/HPgS+DXE8vo903rate/7BiT7Ernx0+CO/Bx4mu3CshOW1TUz7PlXKPqVRXPjanBHfhIcWfv8AkdGfWub1/wAK6l/Qaj8ZVJfC0yB1nhSGK5tRE88ZcSlmWeXmygQqQS23U1JYqpsN34HPhqbmlzJa3uNSgx3OotIB8y8jWUH3uoV6R6Qf1LyOywC+l+Z33AmtSXllFPMqLIxkVxHnlzHI8e3MScHlzv516ad1c81qzsT9dOFO8S3iTavPdIFnj06zZl5N1+UjmJUsBguB78co8RVNZ5KPEuorNy4GjwtxRNd2V3efKJBJaLzywyxwm3kUhm5FKoJFJ5WUZYnJXOc4o8PCw6+dyN7RmijWy06LvRyAMFkP3ErvjnGMyOMbAEAZrOm1GU36amlRvOMF66EVKeZf3yGCInk725zyMQcMI1UFpMHYn1R4ms1HD3+aXpqbMRi1H5Y+un8nOahok9vPcQNyP3JDMqE8pDDmDJ4qcGtspwtHvyv+SrC1qsNqLW1FZuPvH/V8vUur9j7akWE0zZ+7XDFS3UoiogP4wYfCtMVZWPOr1HUqObbd+Ovj3loV0qFAKAUAoBQCgFAKAUAoBQCgFAKAUBWDD/xzUP5m3/NNYMdpE24PVk7XnG4UAoCK1PiW0t8ia5iQj5vMC34oy35KsjSnLREJVIR1ZErxp3oPyOzubnbIcqIYj/tyf3VZ1Fu3JL1ZDrr9lNkdqut3i57+6sbBcdAe/mHnhdgfgKnCnB9lOXoiEpz3tR9Wb2pXAebTmD94GhlYPjHMCsPpY8M5zj21TJWhPmvcug7zjyfsb4rKazoOyX+DU/np/wC3lr6Kn2EfP1O2yA1PiSTU7q4sreY29rbnkuJUOJZWyy8kZ+YmVYFupwPA7xq1NhZEqVPbZjk1m2s7ZFtIVaJZUhaLDxv91PL6IdMyueu/XB3rJsyk/mNW0or5TVg4W06K6+TieQF274WRmPclhuG7voxHLnBJ2XpgVLrajj3cSPVU1L2NjX+AVu7lriW7uFyAqJEVXkUAZAJB6nJPTrUFUSjs2RPYe1tJtcjmtRmsUaNZyoW0WWAWXdlriQ5kRSX2JV0KyeADNnNWLatdb9+4r+Vu3pvOW1aWV++nkUrJcyDvO7HOYovVAAGOYqu3hVKnTnVSbyXqzU6dSlRbS+aWvci8uA+LbG4C2dl3pEEYHpRMoVVwo5iR6x+s4Ptr0zyWrHZUAoBQCgFAKAUAoBQCgFAKAUAoBQCgKq1a+jg1jUJZnCILeAlm6fOHxOfCsWMi5bKRrwslHabNUcdxy7Wdtc3R8CkZSPPtd8Y+qsnw7XbaRp69Psps/F1TUHdI2FjaO+eWOWQzTHH0VUqD0P1U2KSV836IbVRu2S+5z93Ks0Zlnu7+7iEndv8AJYhDFuQp2HpOoJxtk5q5JxdopJ9+bKm7q7ba7tD80d7aKRQsdrad3dtbMHjeeWQq0eArn1QwY5Y9OtJ7TWbbyvwQjsp5WWduJ6bUrmWKW1mYypIZ7NpGUApcqztETy49F1ZF6Yyo6b5bEE1JZaPw3jak04vvXjuMJZFtNO1COCN3eWNLlmjWRmAHdMRzA8pynzcbkV3NzlTb42OZKMZpczq+JF/d1n5d1cf8isn+KXNe5rX92PJ+xsisxqOg7J/4OX+euP7eWvoqfYXJHz9TtvmzlO2Xh3T4Ldrg2aieeQJ3y96EjZyS0riM4JG56Eknod6myCPWm8UQrDFb6fBPdmNAiYjaNByjGXklChffv1rz3B3vJ2NymrWirkhpvDPNKt3eES3QIZeQsI4QM4SMeI9I5J9Y71xzy2Y6ElDO8tTpaqLCuu1m1uM29wivJBFkyJGqllbDAP05iuGIO+BgeeatilKDhvZDa2JxnqkV3e6mZ4ZDDb3Dqoy8ihgie1mXYDfxwKUcHOMrtr7llfHQnDZin9i+eyjhWWwswksyyM+HCxheRARnZgMyMc7sfYB0yfRPKO1oBQCgFAKAUAoBQCgFAKAUAoBQCgFAVLxaGGp6iUVHcWMbosihlLIXK5B67gfHFZMVa8b8TVhtJW4GjcavIw0efvCscxCTIuys0sewIHgG5sD+6sigv+yPDTwZpc38j4nHJIkcVlzIRJb3hie7bmxGkMrPyNy53YSZ32/Rps25W3q9uaM+SUe56+Jsd5IsN5awXU0b28krxRWylmljlMfdnmG4UFt8dQ+fDeNk3GUlrbN7iWdpRT0voS1vDcW4kneeC1M8cD811gssqx8k3Kh35ycHfyxVbcZWik3a+nPImlKObdr219TJpWuxhpjaW9zfvMyO7d2IoO9jABYFh6JLLzb5wcY6UlTeW21G3nY7Gaz2U5X8jftdN1NoxHGbXT4uoWJTNIMnJzn0Mkk7ioOVG93eT8iSjVtZWijw2nPb3FpHJcS3DstxI0kp8cQLhRvyp48uT41CpJShJpW09yylFxmk3fX2JoVjNh0PZT/B4/n7j+3lr6Kl2FyR8/V7b5skOO7G0lsZvlqBoY1Mh8CpUHDKRuH3IHnnG+cVMgcHoOjXklpZd7fukSxK0yKo5n3Migy5yq8hRTjqFPntglKKk7I3RjJxV2bt72iafHKIjcqzEgEoCyLk4yzj0cDxwTioqjNq9iTqwTtc6dpAFLkgKBktnbA3znpjHjVZYQGn6c2rnnkZo9PB9GNSVkufvpMYZID1Verj0thittGjs5vUxVa21ktCJ7WeJ4YIk0u1aKMOp77u+VQkQPL3YA2DOcgjqAD5iraknGN0X9HYenXrqFSSjHfd28F3srWOZ4VHdzXEeMBRDNKD5AKA3XoAKyKtPifXYrono2jSdScLJcG78ld6lmcM32tQRB5ZY7nx+T3G0gXy75R6/wCEGHtrzH/UeHVXYs9n/b+Nbftj5GWCbu4+CetufHwO+4a4phvOZFDRTp++QTDlkXwzjoyHwdcg5Hur3aVaFWCnTd0+BjlFxdmTtWERQCgFAKAUAoBQCgFAKAUAoBQFa6oP/HZgehsY/wC1cVix3ZRswfaZwoW3ijjtJLuW6NrOJYobOFmcchfCM24zliOoxjHur+ZtzStdatk/lS2W72eiJW0hu2E6W+mxQxzyNJIb+TnDM/rfcl3Hu6dKrbgrOUrtcPyTSm7qMbX4/gkrfhe4ZeWa/ZEwAI7GNIFAGwAbBbGNvCoOtHdHzzJqlLfLyyN+w4Qs4m5xbq79S82ZXJ88uTv7qhKvN5XJKjBZ2JwVUWCgOY4jT922bfyc4/sT+irP8UvD3OL+7Hx9jYrMaTouyr+Dx/P3H9vLX0NLsR5I+fq9t82T+v6PHd28ttLnu5V5W5TgjxBB3GQQDvkbVYQOBsuxqAcq3F7d3EK+rA0hVMDoDjwH3vL0rmyr3O7T0IjtW1XT4bWTS7a1jkkxzFYgFWBhnDsV3Mu5wvjk52OG5KSjqX4fC1cQ2qcb2V3+/Y4mC101ki7qURlLaM3iNK6GT0FmlMJ5sO7ZeFozjBwQNjRxu0ylSsmjU03X7tHu1jk5DdhDO65BTBchI9/RwrBB9Fenhip1rRv5HvUOg5VK8ad8kk5vg39K77W+/ca8emRAY7tfiM/bWV1ZvefVQ6KwcFZU145/czXFuHGMkYIIKnBBHQg+BFRUrF+KwlPE0uqnp3brcDpOHONJbciO7Yyw9BNjMifh49dfvuvvrxcd0PCsnPDq0v8AXc+XB92nI+ZxfR9XCfNfahx3rnxXf5nvtL1V457G4tP30BnimjYEMm3MpGMMuCp69GYY3qf9OKVPrFJ2s0mnx/bp+B5NejPESjGkrvu4FtcA8YR6jb84ASaPCzxZ3R/MeaNgkH2EeBr6lO6ujzalOVOThNWayZ09dICgFAKAUAoBQCgFAKAUAoBQFba1trze3T0P1TuKxY7sLma8H2mSscYXPKAMnJwAMk9ScdTXmXPQPVAKAUAoD8dwOpA95xQHM8SN+7bIfeTn8kNWf4peHuRX92Pj7GxWY1FY6Vqt3azTSWty8Z76TmRvSib029ZDtnbHMN69mNZxSW6y+xbh+hIYvD9bGVpXlyyb8v3I76w7buRQl1ZP3+2PkxDI/mfSPMnjt6XvrTGpFq54uI6OxFCqqUo3b0tnfkafEva092ndWCyW6kYlmkCiQZ6rGASAfvzuPADY1GpVUEaejOiZ4yb2sorV7+S7/scNFEFGB7yTuST1JPUn21hlJyd2fe4fD08PBQpqyIVrT7u6RquGUcxO4Qk56efkPbWjb+ROX/0+clg0sdUo4eKtJLavmou99OPBd/BEzbwBF5V/L1J8SfM1nlJyd2fR0KEKEFCGnq3vb4tmhrN9yAICQz+I3IXzHtPQVZShfN7jy+mMeqKjRi7SlvWqXFd70Xse1eZh6KiNcbF/Sc/DoD76Wgnnn9icZ42rG1OPVx3OWc34aJ82bNnG4QCRuZvHYY38KhNpv5Tbg6daNFKvLalv0tyPWnwp3sVvNLIluznu2Qj7jK+3zgfubeI899t80YhzjCValFOaWaf1Jct63eR8z0jg5YGvGrRbjF6W+lvdyZ0MmmXmi3A1CKRJolwsw/e2eMkDlZc4J6YYb5xtgb1dG9M0sRJUmnGT0Wq8/wA+Z5PSHW1X1k7N73o3z3eRfGhaxFdwR3EDc0cgyD4jzBHgwOQR5ivePLN+gFAKAUAoBQCgFAKAUAoBQFZ8QH/zCv8A8aP/AND1jxv9tczVhO2+RNV5Z6IoBQHmTODjrjb3+FAVboWoSXEQe51/5O24khKRxSKQSMZJHvyB416cqcIv5YXMEakpLOdie0jhfSLlivyg30oG7S3LO+PYFI29oFcc6kd1lyOqFOW+5+al2dvCyS6bOUZM4huGZ4sNjmCk5K5x7c7bioucZrZmvFElCUHtQZznEnFt9aFBLYiP6bPzMjeXI6nA2zscncVCGCpyv8xOeMnG3ynLw6jguZUaPndnyRlfTYtjmHvq2VO9tl3Pp+jsWsJS6rExcM27tfLm76q56uYO8KSRSLlc79QQeoOP8b1GMtlOMkbcTh3ip06+GqK8b56pp6p2Py8sY8mRmZPpcrcob30hOVtlK5HF4DDKbxE5uC+qzsnz/j7mpe6xkL3bKoZiMndgBj0sY2G+2d9jtV0aFleXkeTi/wCoesn1WH+VP6390v19yNiwvIVARGJydzytux8ScdaqnCbzZ6WBx2BpxVKlJu71tLNve3bVm3fXYiQsfgPM+VQhBydkb8djIYSi6k/BcXwIrS4Xcu5k5XzhgUBYeQHN0FXVJRSSSuuZ8/0VTrYtzxCqpTbz+VNrgk3ovAk4rMghjLI3sJAH1AVU55Wsj3aeClGanKrOXddW8kkbVVm4xXUAdSjdCP8ABqUZOLuijE4eGIpSpT0f7fwPyWWecRi6m71YgBGvzdhjmb6T48Tmq6dGjRcnRjZy1fsuCPFwPQuxPbxElO3ZW7m+L/cya4J4pk0qVykbS2spzJCp9JW6c6Z2zjYjxwPIY3Uq18pHndL9ByhLrcNG6esVu5d3du5aWRB206cwywuUP0Whyf6pIrRdHznU1E7bL8mYz22WGcd1d4+l3S4/PzTaXE78NWtfYfkzpuF+O7G/YpbT80gHMUZWRsbDPpAA9R0z1rpSdLQCgFAQ2ucV2dmwS5uY4mI5grH0iuSM4G+MgjPsNAREPahpTNyi+jz98sij62UCgOtgmV1V0YMrAMrKQQVIyCCNiCN80B7oCC1vjGxtMi4u4o2G5Tm5nx+AuW/JQGrpHaBp1wheO7jADFcSnuzkYPR8HGCN/wC40ByHH2rQ2mtQzTsVVrEoCFZvS77mAwoJ86zYqnKcLRL8POMJXkYxx/ZHo8p90E36lYfhKvA2/E0+J+/5d2ngLg+63l/Vp8JV4D4mnxPa8ZwnpBeH3Wsv91d+DqnPiqZ+XvGkUSGSW2vY4xjLvayKozsN2wNztT4OoPiqZDavqwvjDaQW80Rum9KaaAJ9wVeaQoWzliuAD7faKnTpOD2pPTdfeQnUU/litfsdVBwRp6qiizhPJjBKgsceLHqx99ddWfE6qcOB0BONzVZM4HjHjDT7izu7dbuNn7tuUYbDOvpKFYjlbLAdDWinTmpJ2KJ1IOLVytdJl5oUPswfht+ioVVabPveiq3XYOnJ8LeWR+y6dGxzyAHzX0T+SiqSW8lV6NwtR7ThZ8Vk/SxiTTeUkrK+6svp8rgBwVOOYHBwTuNx4EVONdrcjBX6Bp1cnUn3Ju6XmY0tpUAVVicAYBYFSPf1zXHKMs3dE4YXFUIqnTjCaWSbVn463+5Is4VckgADfyqq13kevKcacHKTslrwJi34BuJtPfU9+ZRzwQY9a3Gedj487D0lx4L48wxujSShY+CxPTE6uLVa3yxySfB6+L47vAwDRGuLC3vrUc0yR93NGOsqxehnA/jAqg+ZGOvQ/PrGrDYyeGrP5W7xfDaz8r+X27g8RPDtV6Oe5ril7/vOKtbpZF5lO3jnqD5GvTlBxdmfbYXGUsTT6ym8t/dzNGHUGeRygLxqMDAG7ew+Xvq100oq+TPMo9I1a2IqSpJypxSSslnLueWXG7yWZhun5tpbhUH0Izn6z/0qUVbsxv3sz4mfXO2KxCgv9IP7vX0sS1uFCqF9UDA9wqiV75nv0FCNKKp9lJW5GSoloodMU82MBVLux5URASzMdgABuanCDm7Iw4/H08HS2567lvb/AHVl09lHApsY2uLgA3k49PGCI02IjB89gWI2yAN8ZPoxioqyPzjEV516kqs9Wd/XSkUB+OwAJJwBuSfKgPm7U+IZ7y+nvo47do2+5QC5QsVijJwVA6FjljnoSRWLE1oJ7Lv4G/C4epKO2reJkudUmlieKe0tnVxylrcmNgD4jnVhkVljUpp3i2uf8GqVCq42aT5fyjHpvEV/aqscF5eJGoAVJYYJwoHRQxcnGNsACtixUeK9fwY5YOa3P0f2Zk1DiW+ugVnubyRfoIsVoh9jMhZ2X2YrksUlvXq/wdhg5Pc/RfkhLuxjjjLyLGqLuIogQCfAM7ZeQ58zj2Cs6rzqS2Yeb/bI1PDQpQ26m7cv27LQ4F7JLf5Ir38Ia4kJkKjbuw2MJ7wNz5EkeFemlZWPIbu7ls104KAUAoDW1KxjnikhlUNHIpV1PiCMH3H2+FAVhYcKaxZ5tbZrWaBSe4nuS3PGh+aQvUj2Aj4bCmVGMnctjWlFWP1LzXOUwftbGZ0BzO0q9y4HQqoIPM3lkYzk46CHwyvrkWfEO2mZ4t9P1HVmEFzbPp9op/dHp5ecj5iHAwh8TuPaelSp0FF31ITrOSsbfanwPENNX5HbIptW7wJGoy0eCsgz1Y4PPk5J5PGrpK6sMPV6qop2v3dxRuhahGkXK7AEMcdem36c1lrU5OV0j6roPpLD0cLsVZ2abtrpl73JIarD/nF/LVPVT4HsrpfBP/IvU9jUYv8AOp+MK51c+BYuksI/8sfNGRLpD0dT7mFccWtxdDFUJq8Zxfiib4C4XOqXQ5gfkUBDSsOkrjBEYPiPE46Dyyta6FLZ+Z6nx/TvSnXy6ik/kWrW9/hffPgfRiqAAAAANgB0xWg+cKb1vg3UrGS5GlRpJbXB51UMitbucc3KHIBGBgdei+W/nYzoyhiqkalTVeq4Px9y+lXlTTS0ZU89uwkmhkDxd2SbguwZ2fxDMCRnOen6avcdi3HRLcj6HBuliITp07wpRV5t9qT4N7t+nuILJpQM5jh+bGuxI829/wDjzqLmod74m6hgamMitq9Oj9MFq1xlz8fd7UctvF6IKKfrPxNVtVJ5m6nV6Nwj2IuMX6+Lzfmzbjukbo6n3MKg4SWqN0MXQqdmafijzLeRr6zqPiK6oSeiI1cdhqXbqJeKNCTWObaFC33zbKP01fTwsnqeFi/6kpxVsOrvi8l5av0LU/Y+6cjrdXUiB50l7pZDuVXlBIXwXr1G+9alFRyR8niMTVxE+squ7LlrpQKAUBWval2ix2qzWUKNLctEQ3L6sXeDA5j15uU8wX3eddSuCluF7uHHdXtxcW0YBCmCEEnOT6Tk5G56Kpz5iqHhoOe3JGhYqooKCdkZ9I18OiJyySzE8gSJSzP5EAdcjw65rDUwUnN7Oh6FLHxVNbev7mTjwXg2Ol3/AMLdz9lc+AqcUd/5Knwfp+T3b6ZqMu0Wl3P/ANw7n8/FSjgHvkRl0lH6YnacFdmc/fx3WpGP7keaK3j9JQ/g0jdCR4AZGcb9QdtGhGloYK+JnW7WnAtmrjOKAUAoBQCgFAKAUAoCOfQrU7m1gPviQ/ooDweG7P8A0O2/3Mf6tAa8nB2nscmwtCfbBF+rQHn/ACL07/V9p/R4v1aAmLS1SJBHGixouyqihVA9gGwoDNQGhfa3bQ/v1zDF/OSIv5xoCjO16PSQqXFnJC8slxm4WCYvzqQ7FinMVHpAdMbn21GSustTVha0adRdZdwunJLfbu0ZW9zqjytgKwj8QnUj2n9FQpUFHN5no9IdN1sVeEPlhw3vm/ZZczPDBn+LVV8iAWP91a0u48QytYxn5g+G32V3ZQPK6dGPmfWSftNNhAyzSrGuTgAdB+gV1tJAuv8AY+XEJ091RwZu+Z518VLYCn8Eqo36Z5vI1nBaFAKAgeNeJU0+0e4fBb1Ykz68rZ5VH2nyAJoD5naR3Z5ZWLyyMXkY+LNufh7KvirICpA0by3j2HJzOxwqpnmZjsMAe2q5KKB9CdknC13aQmS8uJWeQDlgeRmSJevQkjnPs6dPOqgWBQCgFAKAUAoBQCgFAKAUAoBQCgFAeJZQqlmIVVBJLHAAG5JJ6ADxoCmeK+2OVnaPTo07sbfKJgTze1E228i2c+QqSi2CvdS1u9uSTcX08meqq5RPxEwv5KmqaBFpYxj5g+O/21LZQM6xgdAB7hXbA9V0HlnA6kD3muXBhe9jHVx8N/srm0ga737NtEhP3x6VHavoDXht2LZlV2OfYQPy1xLiDodB1qbT7lbu33I2lj6LJHtkH27A58CAfDB7OO9A+ndA1mK8t47iFuaORcjzB8VPkwOQR5iqgYuJeIrexhae5kCKOg+c7eCoPnMf+pwBmgPnXi3iibUp++lHJGuRBDnIRT1J83O2T8KthG2bBEVYDG7nKoil5HPKiKCWZjsAAN6jKVgXd2Xdmgs8Xd4A92w9FdisIPgPAvjqw2HQeJNLdwWZXAKAUAoBQCgFAKAUAoBQCgFAKAUBq6pqMVvE808ixxoMszHYD9JJ2AG5JxQHz9x72gS6mTFEGisgfVOzzEdC/knknxOdsTjG+bBx9wxCHkGT4CrXpkDBNIyqpDBfPvOufhUW2kCQ4b0DUL4t8khEqKwVnJVFBO/VmGcDyyfrqG2wd9p/YneOM3F9FD97DGZPykpv9dc22Cfs+wyzGDNc3UvmOZEU/DlJ+o1y7BPWnZLpMf8A6QMfOSSVvyFsfkrgN1uzjS+7aP5DCAwwSF9Me5/WU+40BS3G/Z9caWTInNPZZ9cD04s+EgHh98Nj7M4qcZWBzSOCMg5Bq0HqugkuHONLrSxItqEZJjnkkBIVwN3XBG5UY+A64xVU48AQ02qNcyCW5nkmlI2MxJx7FHQDPgKRUQZ6tAjjd3SKJDJLIeVEXqx/QPEnwqMpWBfHZr2dJYDv58SXjjduqxA/NT7C3j7utLdwd9XAKAUAoBQCgFAKAUAoBQCgFAKAUBE8S8RW9jCZ7mQIo2A6szfRUdS3/c4G9AfOfGPFE+qTc8xKW6tmGDOwHQM/m+PH2kbCrIw4giqtBjmlxgBSzseVEUZLMdgABud6jKVgXT2Z9l6wAXV+qyXLDKxsAyQjyx0L+3oPDzNLdwWiqgbAYHsrgP2gFAKAUB5dAQQQCCMEHcEHwPsoCmePuygxlrnTVyvrSWv2mH9T6vBalGVgVdFKGzjOQcEHYgjwI8DVydwaN1cAyRhTkh8H2eH99QbzQPK2vMzochQeZSPDPUD/AB4U2buwN6aXlxgFmJwqjcsx6AVJuwL+7LeAxYxd/OA15Kvpnr3Snfu193iR1PniqW7g72uAUAoBQCgFAKAUAoBQCgFARWo8SWcDcs13bxN9GSVFb6ic0BjtOLLGU8sd9bOx6Ks0ZP1c2aAmAc7igOf474pTTbR7lkLkEIiDbmds4BPgNiSfIUB84atqlxezfKLuTnkPqqNkjU78qDoB+XzJO9WxhbNgw1YDFczhFLH/ALnyrjdgXN2P9n/chb+7T90uMxIw/eUPsPSQg+8A46k1Q3cFq1wCgFAKAUAoBQCgK37SuzJbwm6tCsV2PWB2SYeTeT+TfA+BHU7Aoy5haGVoriEwTrsVkXB8sg+IPgeh8M1bGSYFxcKgyx+HifdUm0gW12Q9nrBl1G9TD4zbwsPUB6Ow+n5Dw69cctDdwXDXAKAUAoBQCgFAKAUAoBQCgK47Zr+8WKGK2EyRSMTcTwK7FVUbIeT0lVid2GOmN8kVGV7ZEo2vmVDp9rEcd0lrN7In+6/iXCoxPuJrzqkKm+TXPT0uenSq0lpBPlr62MzW1u7FGiVXHVHTu3HwIB+IqhutDO7t5o1JYeplZX4WszPYi5tDzWF3LBj+LLFoj71bI+JBq6njpLKeZRV6Oi86bsTPFPaKL7TnsruzlW7dlWPuRlGkG6sucnrhSgzkPsfL0YVIzV4s8upSnTdpKxw99ZR28EMkU5kOe7uIJF5JYpsEnCnfl2YZ819u0qdSW1Zo5KKsmmeY5Aw5gcjzrSncgdz2P8G/LZ/l06/uaBsQqRtJKPne1VOD7TgeBFUyldg+gKiBQCgFAKAUAoBQCgFARmvcPW14nd3MCSr4cw3GfosMMp9oIoCC0bsy022lE0dsC6+qZXeQLjcYDkgEHocZHnQHYUAoBQCgFAKAUAoBQCgFAKAUAoCE1/hGyvARc20chPz8crj3OuGH10BX2t9ksyqRa3CzxDpb34LY/m5V9KM46YA9pquVKLzWT7v3MsjVksnmv3yODntpreQxPHKrgZNvMQZQOvNC49G4Qb9PSGPHFYa2GWunfu8eH2PRoYt6arhv8OP3MYvzHNaXkUfygQyc/IDjm+ODgggeBwfCoYWSpTcZ5FmNg60Iyp5kjNNFrur26yQNp8jI3OyN3jzcgyo9RQjBQ/pMDsAN8AV6cJqWcWeTOEoO0lY6CfsFPM3JqRCN1DQAnHwkAJ9uBU7sgW3oGkpaW0NtH6kSBAcYyR1Y48WOSfaTXASFAKAUAoBQCgFAKAUAoBQCgFAKAUAoBQCgFAKAUAoBQCgFAKAUAoDg+1rhSa8hhmtm+72jmWOMgFZPVJG/zhyjHgdx45HJK6szsXZ3RUt9OsiG/hUoQ3JfW+DlH6d4B169fP3hsebOl/jlr9L9j06Ve3/ZHT6l7nX9gkSyXOpThA28aJLjw+6cyqfI4QkDyX2VtoRcaaTMWJkpVZNFz1cUCgFAKAUAoBQCgFAKAUAoBQCgFAKAUAoBQCgFAKAUAoBQCgFAKAUAoBQFd8c9l63sxnt7g2skg5LjlUlZU9oBHpeHkdvjxxT1OqTWh2HDOgQ2NulvbryovUn1mY9WY+LH+4DAAFdOEpQCgFAKAUAoBQCgFAKAUAoBQCgFAKAUAoBQCgFAKAUAoBQCgFAKAUBhku41YK0iBj0BYAn4UB7llVRlmCjzYgD8tAR9pxFaSyd1Hd28kn0ElRm267A5oCToBQCgFAKAUAoBQCgK54n7Y7G0leELLPIhKt3QAUMpwQWYjJB8gRtQHIXX7IJt+7sAPIvMT+QIPtoCGuO3jUCTyw2qjw9CQn6zJg/VQEZdds2qt6s8cf4EMf8AxhqA0T2ratnPy1v93Dj6uTFAdT//AHy8xgWtvnzPOfsYUBu6P28XDSIk1rbhWYAt3jxhQfEkh9h7jQFs2/HGnPjl1C1385kU/UxBoCTg1i3f1LiFvwZEP2GgNxWB6HPuoDVvNThiGZZoox/KOq/nGgIpuONOH/uFp8J4z9hoDZsOKLKZuWG8t5G+ik0bH6gc0BL0BW1x2j3ruUtdDvHH0rgGEfUUI/rUA/bniKX1NOtbcec0vOf6j/ooDjNX4h4mtrlgyPMF/wAza88LZGdmWMMcZ885FAYTxPxROfQgmjHstVQfXKv6aA8vrHEtkGu5wxiQZcT9yUwfRGQrBupHq43xQEc/bfqjHCrbg+SRMftYmgNDVuOdbugVL3CKfm28Rj/rIvMR7zQHCT83M3PnmyebmznPjnO+aAyXl/LKcyyvIfORmY/1jQGGOQqQykhgcgg4II3BBHQ0B1Nn2k6pGMLfTEfyhWQ/W4JoDdj7XNXH/rM++GA/8ugJKDtv1Nepgf8ACi/VYUBI23b5ej17a2b8ESL9rmgJKL9kE/ztPU/gzkfbGaA3of2QMWPSsZAfvZVb7VFAavEPbnHLbSx28VxBMy+hIO7blOQfHwIyM9RnIoCqLni6/kJL3103vmkx8BzYFAR09/K/ryyNnrzOx+00BrUAoC3ey3hDRr70HmuJLgDLRSYhBHiV5CSwH4WfHAoC4bXgDTY05FsYMY5csgd8EY9d8tn25zQENa9jukocm3Z/w5ZPsVhmgJpOAdNA5f2vtse2JSfrIzQHI3HYTpzMSst0gPzVkjIH40ZP1mgMDdglj4XF0Pe0R/5dAc/xR2EsqobCUyNk84nZVwPDHKu569aAw6R2P6tyd018kEO5KJLKwycZPIoCknzz4CgJSy/Y/pzZmv3YeIjiCn8Znb7KA6S07FNLQYZJpPa8pH5nKKAlbHss0mJgy2SEj/OPJIPisjFT9VAdlQCgFAKAUB5dQRggEeRoDVv5xBDJIsTPyIW7uFcu5UE8qgdWPT40B8/8U8U6/e5VLS8t4j0S3gmBx98/LzH24wD5UBwp4N1H/V95/Rpv1aA8twfqA3On3g99vL+rQGrNoF0m72s6j76Jx9ooDxY6PPM4jigkdycBVRic/Vt7zQFnP2B3mNrm2J8j3g+xTQGlN2F6kOj2zfgyP/xIKAi7jsg1ZTtahx5pND+lwfyUByet6PNaSmC4Tu5VALLzKxGRkZ5SQMjBx5EedAaFAKAUAoCR4elt1uIzdxvJBn7osbcrYIIyD7Dg42zjGRQH0tpHZro0kUcsVorxyKHRmeY5VgCD6TbbHpQHSaNwvZ2p5re1hibGOZEHNjy5uuPjQExQCgFAKAUAoBQCgFAKAUAoBQCgFAKAUAoBQCgFAKAUAoBQHzT2uQr+3jjlX0ghOw3PKOvnQHS8O6FbMF5rWBvwokP2igO8t+E7DA/cFp/R4v1aA3I+ENP/ANX2n9Hi/VoDbh4RsP8AQLT+jxfq0BmPClj/AKDa/wC4i/VoCWRQAAAABsANgAKA9UAoBQCgFAKAUAoBQCgFAKA//9k="/>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https://yanflychannel.files.wordpress.com/2011/12/delivery-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9452" y="3751400"/>
            <a:ext cx="3769657" cy="28164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461" y="2055730"/>
            <a:ext cx="10887075" cy="4067175"/>
          </a:xfrm>
          <a:prstGeom prst="rect">
            <a:avLst/>
          </a:prstGeom>
        </p:spPr>
      </p:pic>
      <p:pic>
        <p:nvPicPr>
          <p:cNvPr id="2062" name="Picture 14" descr="http://www.ezleads4u.com/wp-content/uploads/2012/03/Depositphotos_cell_8275633.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74800" y="2392356"/>
            <a:ext cx="5543096" cy="369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3019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1000"/>
                                        <p:tgtEl>
                                          <p:spTgt spid="2054"/>
                                        </p:tgtEl>
                                      </p:cBhvr>
                                    </p:animEffect>
                                    <p:anim calcmode="lin" valueType="num">
                                      <p:cBhvr>
                                        <p:cTn id="8" dur="1000" fill="hold"/>
                                        <p:tgtEl>
                                          <p:spTgt spid="2054"/>
                                        </p:tgtEl>
                                        <p:attrNameLst>
                                          <p:attrName>ppt_x</p:attrName>
                                        </p:attrNameLst>
                                      </p:cBhvr>
                                      <p:tavLst>
                                        <p:tav tm="0">
                                          <p:val>
                                            <p:strVal val="#ppt_x"/>
                                          </p:val>
                                        </p:tav>
                                        <p:tav tm="100000">
                                          <p:val>
                                            <p:strVal val="#ppt_x"/>
                                          </p:val>
                                        </p:tav>
                                      </p:tavLst>
                                    </p:anim>
                                    <p:anim calcmode="lin" valueType="num">
                                      <p:cBhvr>
                                        <p:cTn id="9"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054"/>
                                        </p:tgtEl>
                                      </p:cBhvr>
                                    </p:animEffect>
                                    <p:anim calcmode="lin" valueType="num">
                                      <p:cBhvr>
                                        <p:cTn id="14" dur="1000"/>
                                        <p:tgtEl>
                                          <p:spTgt spid="2054"/>
                                        </p:tgtEl>
                                        <p:attrNameLst>
                                          <p:attrName>ppt_x</p:attrName>
                                        </p:attrNameLst>
                                      </p:cBhvr>
                                      <p:tavLst>
                                        <p:tav tm="0">
                                          <p:val>
                                            <p:strVal val="ppt_x"/>
                                          </p:val>
                                        </p:tav>
                                        <p:tav tm="100000">
                                          <p:val>
                                            <p:strVal val="ppt_x"/>
                                          </p:val>
                                        </p:tav>
                                      </p:tavLst>
                                    </p:anim>
                                    <p:anim calcmode="lin" valueType="num">
                                      <p:cBhvr>
                                        <p:cTn id="15" dur="1000"/>
                                        <p:tgtEl>
                                          <p:spTgt spid="2054"/>
                                        </p:tgtEl>
                                        <p:attrNameLst>
                                          <p:attrName>ppt_y</p:attrName>
                                        </p:attrNameLst>
                                      </p:cBhvr>
                                      <p:tavLst>
                                        <p:tav tm="0">
                                          <p:val>
                                            <p:strVal val="ppt_y"/>
                                          </p:val>
                                        </p:tav>
                                        <p:tav tm="100000">
                                          <p:val>
                                            <p:strVal val="ppt_y+.1"/>
                                          </p:val>
                                        </p:tav>
                                      </p:tavLst>
                                    </p:anim>
                                    <p:set>
                                      <p:cBhvr>
                                        <p:cTn id="16" dur="1" fill="hold">
                                          <p:stCondLst>
                                            <p:cond delay="999"/>
                                          </p:stCondLst>
                                        </p:cTn>
                                        <p:tgtEl>
                                          <p:spTgt spid="205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60"/>
                                        </p:tgtEl>
                                        <p:attrNameLst>
                                          <p:attrName>style.visibility</p:attrName>
                                        </p:attrNameLst>
                                      </p:cBhvr>
                                      <p:to>
                                        <p:strVal val="visible"/>
                                      </p:to>
                                    </p:set>
                                    <p:animEffect transition="in" filter="fade">
                                      <p:cBhvr>
                                        <p:cTn id="21" dur="1000"/>
                                        <p:tgtEl>
                                          <p:spTgt spid="2060"/>
                                        </p:tgtEl>
                                      </p:cBhvr>
                                    </p:animEffect>
                                    <p:anim calcmode="lin" valueType="num">
                                      <p:cBhvr>
                                        <p:cTn id="22" dur="1000" fill="hold"/>
                                        <p:tgtEl>
                                          <p:spTgt spid="2060"/>
                                        </p:tgtEl>
                                        <p:attrNameLst>
                                          <p:attrName>ppt_x</p:attrName>
                                        </p:attrNameLst>
                                      </p:cBhvr>
                                      <p:tavLst>
                                        <p:tav tm="0">
                                          <p:val>
                                            <p:strVal val="#ppt_x"/>
                                          </p:val>
                                        </p:tav>
                                        <p:tav tm="100000">
                                          <p:val>
                                            <p:strVal val="#ppt_x"/>
                                          </p:val>
                                        </p:tav>
                                      </p:tavLst>
                                    </p:anim>
                                    <p:anim calcmode="lin" valueType="num">
                                      <p:cBhvr>
                                        <p:cTn id="23" dur="1000" fill="hold"/>
                                        <p:tgtEl>
                                          <p:spTgt spid="2060"/>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056"/>
                                        </p:tgtEl>
                                        <p:attrNameLst>
                                          <p:attrName>style.visibility</p:attrName>
                                        </p:attrNameLst>
                                      </p:cBhvr>
                                      <p:to>
                                        <p:strVal val="visible"/>
                                      </p:to>
                                    </p:set>
                                    <p:animEffect transition="in" filter="fade">
                                      <p:cBhvr>
                                        <p:cTn id="26" dur="1000"/>
                                        <p:tgtEl>
                                          <p:spTgt spid="2056"/>
                                        </p:tgtEl>
                                      </p:cBhvr>
                                    </p:animEffect>
                                    <p:anim calcmode="lin" valueType="num">
                                      <p:cBhvr>
                                        <p:cTn id="27" dur="1000" fill="hold"/>
                                        <p:tgtEl>
                                          <p:spTgt spid="2056"/>
                                        </p:tgtEl>
                                        <p:attrNameLst>
                                          <p:attrName>ppt_x</p:attrName>
                                        </p:attrNameLst>
                                      </p:cBhvr>
                                      <p:tavLst>
                                        <p:tav tm="0">
                                          <p:val>
                                            <p:strVal val="#ppt_x"/>
                                          </p:val>
                                        </p:tav>
                                        <p:tav tm="100000">
                                          <p:val>
                                            <p:strVal val="#ppt_x"/>
                                          </p:val>
                                        </p:tav>
                                      </p:tavLst>
                                    </p:anim>
                                    <p:anim calcmode="lin" valueType="num">
                                      <p:cBhvr>
                                        <p:cTn id="28"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xit" presetSubtype="0" fill="hold" nodeType="clickEffect">
                                  <p:stCondLst>
                                    <p:cond delay="0"/>
                                  </p:stCondLst>
                                  <p:childTnLst>
                                    <p:animEffect transition="out" filter="fade">
                                      <p:cBhvr>
                                        <p:cTn id="32" dur="1000"/>
                                        <p:tgtEl>
                                          <p:spTgt spid="2060"/>
                                        </p:tgtEl>
                                      </p:cBhvr>
                                    </p:animEffect>
                                    <p:anim calcmode="lin" valueType="num">
                                      <p:cBhvr>
                                        <p:cTn id="33" dur="1000"/>
                                        <p:tgtEl>
                                          <p:spTgt spid="2060"/>
                                        </p:tgtEl>
                                        <p:attrNameLst>
                                          <p:attrName>ppt_x</p:attrName>
                                        </p:attrNameLst>
                                      </p:cBhvr>
                                      <p:tavLst>
                                        <p:tav tm="0">
                                          <p:val>
                                            <p:strVal val="ppt_x"/>
                                          </p:val>
                                        </p:tav>
                                        <p:tav tm="100000">
                                          <p:val>
                                            <p:strVal val="ppt_x"/>
                                          </p:val>
                                        </p:tav>
                                      </p:tavLst>
                                    </p:anim>
                                    <p:anim calcmode="lin" valueType="num">
                                      <p:cBhvr>
                                        <p:cTn id="34" dur="1000"/>
                                        <p:tgtEl>
                                          <p:spTgt spid="2060"/>
                                        </p:tgtEl>
                                        <p:attrNameLst>
                                          <p:attrName>ppt_y</p:attrName>
                                        </p:attrNameLst>
                                      </p:cBhvr>
                                      <p:tavLst>
                                        <p:tav tm="0">
                                          <p:val>
                                            <p:strVal val="ppt_y"/>
                                          </p:val>
                                        </p:tav>
                                        <p:tav tm="100000">
                                          <p:val>
                                            <p:strVal val="ppt_y+.1"/>
                                          </p:val>
                                        </p:tav>
                                      </p:tavLst>
                                    </p:anim>
                                    <p:set>
                                      <p:cBhvr>
                                        <p:cTn id="35" dur="1" fill="hold">
                                          <p:stCondLst>
                                            <p:cond delay="999"/>
                                          </p:stCondLst>
                                        </p:cTn>
                                        <p:tgtEl>
                                          <p:spTgt spid="2060"/>
                                        </p:tgtEl>
                                        <p:attrNameLst>
                                          <p:attrName>style.visibility</p:attrName>
                                        </p:attrNameLst>
                                      </p:cBhvr>
                                      <p:to>
                                        <p:strVal val="hidden"/>
                                      </p:to>
                                    </p:set>
                                  </p:childTnLst>
                                </p:cTn>
                              </p:par>
                              <p:par>
                                <p:cTn id="36" presetID="42" presetClass="exit" presetSubtype="0" fill="hold" nodeType="withEffect">
                                  <p:stCondLst>
                                    <p:cond delay="0"/>
                                  </p:stCondLst>
                                  <p:childTnLst>
                                    <p:animEffect transition="out" filter="fade">
                                      <p:cBhvr>
                                        <p:cTn id="37" dur="1000"/>
                                        <p:tgtEl>
                                          <p:spTgt spid="2056"/>
                                        </p:tgtEl>
                                      </p:cBhvr>
                                    </p:animEffect>
                                    <p:anim calcmode="lin" valueType="num">
                                      <p:cBhvr>
                                        <p:cTn id="38" dur="1000"/>
                                        <p:tgtEl>
                                          <p:spTgt spid="2056"/>
                                        </p:tgtEl>
                                        <p:attrNameLst>
                                          <p:attrName>ppt_x</p:attrName>
                                        </p:attrNameLst>
                                      </p:cBhvr>
                                      <p:tavLst>
                                        <p:tav tm="0">
                                          <p:val>
                                            <p:strVal val="ppt_x"/>
                                          </p:val>
                                        </p:tav>
                                        <p:tav tm="100000">
                                          <p:val>
                                            <p:strVal val="ppt_x"/>
                                          </p:val>
                                        </p:tav>
                                      </p:tavLst>
                                    </p:anim>
                                    <p:anim calcmode="lin" valueType="num">
                                      <p:cBhvr>
                                        <p:cTn id="39" dur="1000"/>
                                        <p:tgtEl>
                                          <p:spTgt spid="2056"/>
                                        </p:tgtEl>
                                        <p:attrNameLst>
                                          <p:attrName>ppt_y</p:attrName>
                                        </p:attrNameLst>
                                      </p:cBhvr>
                                      <p:tavLst>
                                        <p:tav tm="0">
                                          <p:val>
                                            <p:strVal val="ppt_y"/>
                                          </p:val>
                                        </p:tav>
                                        <p:tav tm="100000">
                                          <p:val>
                                            <p:strVal val="ppt_y+.1"/>
                                          </p:val>
                                        </p:tav>
                                      </p:tavLst>
                                    </p:anim>
                                    <p:set>
                                      <p:cBhvr>
                                        <p:cTn id="40" dur="1" fill="hold">
                                          <p:stCondLst>
                                            <p:cond delay="999"/>
                                          </p:stCondLst>
                                        </p:cTn>
                                        <p:tgtEl>
                                          <p:spTgt spid="205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
                                        </p:tgtEl>
                                      </p:cBhvr>
                                    </p:animEffect>
                                    <p:set>
                                      <p:cBhvr>
                                        <p:cTn id="50" dur="1" fill="hold">
                                          <p:stCondLst>
                                            <p:cond delay="499"/>
                                          </p:stCondLst>
                                        </p:cTn>
                                        <p:tgtEl>
                                          <p:spTgt spid="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062"/>
                                        </p:tgtEl>
                                        <p:attrNameLst>
                                          <p:attrName>style.visibility</p:attrName>
                                        </p:attrNameLst>
                                      </p:cBhvr>
                                      <p:to>
                                        <p:strVal val="visible"/>
                                      </p:to>
                                    </p:set>
                                    <p:animEffect transition="in" filter="fade">
                                      <p:cBhvr>
                                        <p:cTn id="55" dur="1000"/>
                                        <p:tgtEl>
                                          <p:spTgt spid="2062"/>
                                        </p:tgtEl>
                                      </p:cBhvr>
                                    </p:animEffect>
                                    <p:anim calcmode="lin" valueType="num">
                                      <p:cBhvr>
                                        <p:cTn id="56" dur="1000" fill="hold"/>
                                        <p:tgtEl>
                                          <p:spTgt spid="2062"/>
                                        </p:tgtEl>
                                        <p:attrNameLst>
                                          <p:attrName>ppt_x</p:attrName>
                                        </p:attrNameLst>
                                      </p:cBhvr>
                                      <p:tavLst>
                                        <p:tav tm="0">
                                          <p:val>
                                            <p:strVal val="#ppt_x"/>
                                          </p:val>
                                        </p:tav>
                                        <p:tav tm="100000">
                                          <p:val>
                                            <p:strVal val="#ppt_x"/>
                                          </p:val>
                                        </p:tav>
                                      </p:tavLst>
                                    </p:anim>
                                    <p:anim calcmode="lin" valueType="num">
                                      <p:cBhvr>
                                        <p:cTn id="57" dur="1000" fill="hold"/>
                                        <p:tgtEl>
                                          <p:spTgt spid="20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58059"/>
            <a:ext cx="12192000" cy="6916059"/>
            <a:chOff x="0" y="-58058"/>
            <a:chExt cx="12192000" cy="6916058"/>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8" name="Rectangle 7"/>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11" name="Rectangle 2"/>
          <p:cNvSpPr txBox="1">
            <a:spLocks noChangeArrowheads="1"/>
          </p:cNvSpPr>
          <p:nvPr/>
        </p:nvSpPr>
        <p:spPr>
          <a:xfrm>
            <a:off x="0" y="1177132"/>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dirty="0"/>
              <a:t>TECHNOLOGIES</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397" y="1896729"/>
            <a:ext cx="2973041" cy="1090115"/>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3397" y="3124245"/>
            <a:ext cx="2973041" cy="1367599"/>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9429" y="2586578"/>
            <a:ext cx="2381583" cy="1905267"/>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3395" y="4754434"/>
            <a:ext cx="2946205" cy="1198100"/>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55323" y="3331608"/>
            <a:ext cx="1430743" cy="1430743"/>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4001" y="1725198"/>
            <a:ext cx="3505200" cy="86201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44001" y="2789136"/>
            <a:ext cx="3505200" cy="1084943"/>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55324" y="1725198"/>
            <a:ext cx="1430743" cy="1436467"/>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44004" y="3966606"/>
            <a:ext cx="1797151" cy="119810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75188" y="4046979"/>
            <a:ext cx="1362175" cy="1117729"/>
          </a:xfrm>
          <a:prstGeom prst="rect">
            <a:avLst/>
          </a:prstGeom>
        </p:spPr>
      </p:pic>
      <p:pic>
        <p:nvPicPr>
          <p:cNvPr id="20" name="Picture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44004" y="5257235"/>
            <a:ext cx="2971879" cy="1468459"/>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950563" y="4963539"/>
            <a:ext cx="1484663" cy="1106075"/>
          </a:xfrm>
          <a:prstGeom prst="rect">
            <a:avLst/>
          </a:prstGeom>
        </p:spPr>
      </p:pic>
    </p:spTree>
    <p:extLst>
      <p:ext uri="{BB962C8B-B14F-4D97-AF65-F5344CB8AC3E}">
        <p14:creationId xmlns:p14="http://schemas.microsoft.com/office/powerpoint/2010/main" val="2674539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2890"/>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grpSp>
      <p:sp>
        <p:nvSpPr>
          <p:cNvPr id="9" name="Rectangle 2"/>
          <p:cNvSpPr txBox="1">
            <a:spLocks noChangeArrowheads="1"/>
          </p:cNvSpPr>
          <p:nvPr/>
        </p:nvSpPr>
        <p:spPr>
          <a:xfrm>
            <a:off x="0" y="1177132"/>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2400" b="1" dirty="0"/>
              <a:t>DEVELOPMENT ENVIRONMENT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77" y="1828069"/>
            <a:ext cx="1899871" cy="1899871"/>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8223" y="1828069"/>
            <a:ext cx="2529995" cy="189987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1725" y="1828069"/>
            <a:ext cx="2863475" cy="1899871"/>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8707" y="1828069"/>
            <a:ext cx="2533161" cy="1899871"/>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176" y="4039956"/>
            <a:ext cx="3343763" cy="2039557"/>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3221" y="4039958"/>
            <a:ext cx="3261221" cy="2039557"/>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53484" y="3836658"/>
            <a:ext cx="3181463" cy="1508013"/>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2490" y="5453389"/>
            <a:ext cx="2483451" cy="1241727"/>
          </a:xfrm>
          <a:prstGeom prst="rect">
            <a:avLst/>
          </a:prstGeom>
        </p:spPr>
      </p:pic>
    </p:spTree>
    <p:extLst>
      <p:ext uri="{BB962C8B-B14F-4D97-AF65-F5344CB8AC3E}">
        <p14:creationId xmlns:p14="http://schemas.microsoft.com/office/powerpoint/2010/main" val="40870569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2" name="Title 1"/>
          <p:cNvSpPr>
            <a:spLocks noGrp="1"/>
          </p:cNvSpPr>
          <p:nvPr>
            <p:ph type="title"/>
          </p:nvPr>
        </p:nvSpPr>
        <p:spPr>
          <a:xfrm>
            <a:off x="736418" y="3084777"/>
            <a:ext cx="5359583" cy="1280891"/>
          </a:xfrm>
        </p:spPr>
        <p:txBody>
          <a:bodyPr>
            <a:noAutofit/>
          </a:bodyPr>
          <a:lstStyle/>
          <a:p>
            <a:r>
              <a:rPr lang="en-GB" sz="16600" dirty="0">
                <a:ln w="0"/>
                <a:solidFill>
                  <a:srgbClr val="002060"/>
                </a:solidFill>
                <a:effectLst>
                  <a:reflection blurRad="6350" stA="53000" endA="300" endPos="35500" dir="5400000" sy="-90000" algn="bl" rotWithShape="0"/>
                </a:effectLst>
                <a:latin typeface="+mn-lt"/>
                <a:ea typeface="+mn-ea"/>
                <a:cs typeface="+mn-cs"/>
              </a:rPr>
              <a:t>Q&amp;A</a:t>
            </a:r>
            <a:endParaRPr lang="en-US" sz="16600" dirty="0">
              <a:ln w="0"/>
              <a:solidFill>
                <a:srgbClr val="002060"/>
              </a:solidFill>
              <a:effectLst>
                <a:reflection blurRad="6350" stA="53000" endA="300" endPos="35500" dir="5400000" sy="-90000" algn="bl" rotWithShape="0"/>
              </a:effectLst>
              <a:latin typeface="+mn-lt"/>
              <a:ea typeface="+mn-ea"/>
              <a:cs typeface="+mn-cs"/>
            </a:endParaRPr>
          </a:p>
        </p:txBody>
      </p:sp>
    </p:spTree>
    <p:extLst>
      <p:ext uri="{BB962C8B-B14F-4D97-AF65-F5344CB8AC3E}">
        <p14:creationId xmlns:p14="http://schemas.microsoft.com/office/powerpoint/2010/main" val="10613102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58059"/>
            <a:ext cx="12192000" cy="6916059"/>
            <a:chOff x="0" y="-58058"/>
            <a:chExt cx="12192000" cy="6916058"/>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5" name="Rectangle 4"/>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2" name="Title 1"/>
          <p:cNvSpPr>
            <a:spLocks noGrp="1"/>
          </p:cNvSpPr>
          <p:nvPr>
            <p:ph type="title"/>
          </p:nvPr>
        </p:nvSpPr>
        <p:spPr>
          <a:xfrm>
            <a:off x="2728731" y="2308055"/>
            <a:ext cx="8911687" cy="1280891"/>
          </a:xfrm>
        </p:spPr>
        <p:txBody>
          <a:bodyPr>
            <a:noAutofit/>
          </a:bodyPr>
          <a:lstStyle/>
          <a:p>
            <a:r>
              <a:rPr lang="en-US" sz="6600" b="1" dirty="0">
                <a:solidFill>
                  <a:srgbClr val="002060"/>
                </a:solidFill>
              </a:rPr>
              <a:t>THANK YOU </a:t>
            </a:r>
            <a:br>
              <a:rPr lang="en-US" sz="6600" b="1" dirty="0">
                <a:solidFill>
                  <a:srgbClr val="002060"/>
                </a:solidFill>
              </a:rPr>
            </a:br>
            <a:r>
              <a:rPr lang="en-US" sz="6600" b="1" dirty="0">
                <a:solidFill>
                  <a:srgbClr val="002060"/>
                </a:solidFill>
              </a:rPr>
              <a:t>FOR YOUR LISTENING</a:t>
            </a:r>
            <a:endParaRPr lang="en-US" sz="6600" b="1" dirty="0">
              <a:solidFill>
                <a:srgbClr val="002060"/>
              </a:solidFill>
            </a:endParaRPr>
          </a:p>
        </p:txBody>
      </p:sp>
    </p:spTree>
    <p:extLst>
      <p:ext uri="{BB962C8B-B14F-4D97-AF65-F5344CB8AC3E}">
        <p14:creationId xmlns:p14="http://schemas.microsoft.com/office/powerpoint/2010/main" val="5917599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grpSp>
      <p:sp>
        <p:nvSpPr>
          <p:cNvPr id="8"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EVENT</a:t>
            </a:r>
            <a:endParaRPr lang="en-US" altLang="zh-CN" b="1" dirty="0">
              <a:ea typeface="宋体" panose="02010600030101010101" pitchFamily="2" charset="-122"/>
            </a:endParaRPr>
          </a:p>
        </p:txBody>
      </p:sp>
      <p:pic>
        <p:nvPicPr>
          <p:cNvPr id="9" name="Picture 4" descr="http://icons.iconarchive.com/icons/hopstarter/soft-scraps/128/User-Administrator-Blu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880" y="1650420"/>
            <a:ext cx="1056117" cy="7920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http://icons.iconarchive.com/icons/jonathan-rey/devices-pack-3/128/Smartphone-Android-Jelly-Bean-Samsung-Galaxy-S4-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937" y="1832908"/>
            <a:ext cx="16256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3591" y="995680"/>
            <a:ext cx="1994535" cy="3545840"/>
          </a:xfrm>
          <a:prstGeom prst="rect">
            <a:avLst/>
          </a:prstGeom>
        </p:spPr>
      </p:pic>
      <p:cxnSp>
        <p:nvCxnSpPr>
          <p:cNvPr id="11" name="Straight Arrow Connector 10"/>
          <p:cNvCxnSpPr/>
          <p:nvPr/>
        </p:nvCxnSpPr>
        <p:spPr>
          <a:xfrm>
            <a:off x="2286000" y="2442510"/>
            <a:ext cx="3952240" cy="1032213"/>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2173" y="754745"/>
            <a:ext cx="3587132" cy="3587132"/>
          </a:xfrm>
          <a:prstGeom prst="rect">
            <a:avLst/>
          </a:prstGeom>
        </p:spPr>
      </p:pic>
      <p:cxnSp>
        <p:nvCxnSpPr>
          <p:cNvPr id="14" name="Straight Arrow Connector 13"/>
          <p:cNvCxnSpPr>
            <a:stCxn id="2" idx="3"/>
          </p:cNvCxnSpPr>
          <p:nvPr/>
        </p:nvCxnSpPr>
        <p:spPr>
          <a:xfrm>
            <a:off x="6568125" y="2768600"/>
            <a:ext cx="2941591" cy="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17" name="Straight Arrow Connector 16"/>
          <p:cNvCxnSpPr/>
          <p:nvPr/>
        </p:nvCxnSpPr>
        <p:spPr>
          <a:xfrm>
            <a:off x="10535920" y="3342640"/>
            <a:ext cx="30480" cy="187960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graphicFrame>
        <p:nvGraphicFramePr>
          <p:cNvPr id="20" name="Table 19"/>
          <p:cNvGraphicFramePr>
            <a:graphicFrameLocks noGrp="1"/>
          </p:cNvGraphicFramePr>
          <p:nvPr>
            <p:extLst/>
          </p:nvPr>
        </p:nvGraphicFramePr>
        <p:xfrm>
          <a:off x="7102188" y="5222240"/>
          <a:ext cx="4897121" cy="1365748"/>
        </p:xfrm>
        <a:graphic>
          <a:graphicData uri="http://schemas.openxmlformats.org/drawingml/2006/table">
            <a:tbl>
              <a:tblPr firstRow="1" bandRow="1">
                <a:tableStyleId>{5C22544A-7EE6-4342-B048-85BDC9FD1C3A}</a:tableStyleId>
              </a:tblPr>
              <a:tblGrid>
                <a:gridCol w="345311"/>
                <a:gridCol w="955171"/>
                <a:gridCol w="1016000"/>
                <a:gridCol w="1117600"/>
                <a:gridCol w="1463039"/>
              </a:tblGrid>
              <a:tr h="297180">
                <a:tc>
                  <a:txBody>
                    <a:bodyPr/>
                    <a:lstStyle/>
                    <a:p>
                      <a:endParaRPr lang="en-US" sz="1300" dirty="0"/>
                    </a:p>
                  </a:txBody>
                  <a:tcPr/>
                </a:tc>
                <a:tc>
                  <a:txBody>
                    <a:bodyPr/>
                    <a:lstStyle/>
                    <a:p>
                      <a:r>
                        <a:rPr lang="en-US" sz="1300" dirty="0" err="1" smtClean="0"/>
                        <a:t>BookID</a:t>
                      </a:r>
                      <a:endParaRPr lang="en-US" sz="1300" dirty="0"/>
                    </a:p>
                  </a:txBody>
                  <a:tcPr/>
                </a:tc>
                <a:tc>
                  <a:txBody>
                    <a:bodyPr/>
                    <a:lstStyle/>
                    <a:p>
                      <a:r>
                        <a:rPr lang="en-US" sz="1300" dirty="0" err="1" smtClean="0"/>
                        <a:t>TicketID</a:t>
                      </a:r>
                      <a:endParaRPr lang="en-US" sz="1300" dirty="0"/>
                    </a:p>
                  </a:txBody>
                  <a:tcPr/>
                </a:tc>
                <a:tc>
                  <a:txBody>
                    <a:bodyPr/>
                    <a:lstStyle/>
                    <a:p>
                      <a:r>
                        <a:rPr lang="en-US" sz="1300" dirty="0" smtClean="0"/>
                        <a:t>Quantity</a:t>
                      </a:r>
                      <a:endParaRPr lang="en-US" sz="1300" dirty="0"/>
                    </a:p>
                  </a:txBody>
                  <a:tcPr/>
                </a:tc>
                <a:tc>
                  <a:txBody>
                    <a:bodyPr/>
                    <a:lstStyle/>
                    <a:p>
                      <a:r>
                        <a:rPr lang="en-US" sz="1300" dirty="0" err="1" smtClean="0"/>
                        <a:t>CheckinDate</a:t>
                      </a:r>
                      <a:endParaRPr lang="en-US" sz="1300" dirty="0"/>
                    </a:p>
                  </a:txBody>
                  <a:tcPr/>
                </a:tc>
              </a:tr>
              <a:tr h="674895">
                <a:tc>
                  <a:txBody>
                    <a:bodyPr/>
                    <a:lstStyle/>
                    <a:p>
                      <a:r>
                        <a:rPr lang="en-US" sz="1300" dirty="0" smtClean="0"/>
                        <a:t>1</a:t>
                      </a:r>
                      <a:endParaRPr lang="en-US" sz="1300" dirty="0"/>
                    </a:p>
                  </a:txBody>
                  <a:tcPr/>
                </a:tc>
                <a:tc>
                  <a:txBody>
                    <a:bodyPr/>
                    <a:lstStyle/>
                    <a:p>
                      <a:r>
                        <a:rPr lang="en-US" sz="1300" dirty="0" smtClean="0"/>
                        <a:t>8</a:t>
                      </a:r>
                      <a:endParaRPr lang="en-US" sz="1300" dirty="0"/>
                    </a:p>
                  </a:txBody>
                  <a:tcPr/>
                </a:tc>
                <a:tc>
                  <a:txBody>
                    <a:bodyPr/>
                    <a:lstStyle/>
                    <a:p>
                      <a:r>
                        <a:rPr lang="en-US" sz="1300" dirty="0" smtClean="0"/>
                        <a:t>1</a:t>
                      </a:r>
                      <a:endParaRPr lang="en-US" sz="1300" dirty="0"/>
                    </a:p>
                  </a:txBody>
                  <a:tcPr/>
                </a:tc>
                <a:tc>
                  <a:txBody>
                    <a:bodyPr/>
                    <a:lstStyle/>
                    <a:p>
                      <a:r>
                        <a:rPr lang="en-US" sz="1300" dirty="0" smtClean="0"/>
                        <a:t>3</a:t>
                      </a:r>
                      <a:endParaRPr lang="en-US" sz="1300" dirty="0"/>
                    </a:p>
                  </a:txBody>
                  <a:tcPr/>
                </a:tc>
                <a:tc>
                  <a:txBody>
                    <a:bodyPr/>
                    <a:lstStyle/>
                    <a:p>
                      <a:r>
                        <a:rPr lang="en-US" sz="1300" dirty="0" smtClean="0"/>
                        <a:t>NULL</a:t>
                      </a:r>
                      <a:endParaRPr lang="en-US" sz="1300" dirty="0"/>
                    </a:p>
                  </a:txBody>
                  <a:tcPr/>
                </a:tc>
              </a:tr>
              <a:tr h="393673">
                <a:tc>
                  <a:txBody>
                    <a:bodyPr/>
                    <a:lstStyle/>
                    <a:p>
                      <a:r>
                        <a:rPr lang="en-US" sz="1300" dirty="0" smtClean="0"/>
                        <a:t>2</a:t>
                      </a:r>
                      <a:endParaRPr lang="en-US" sz="1300" dirty="0"/>
                    </a:p>
                  </a:txBody>
                  <a:tcPr/>
                </a:tc>
                <a:tc>
                  <a:txBody>
                    <a:bodyPr/>
                    <a:lstStyle/>
                    <a:p>
                      <a:r>
                        <a:rPr lang="en-US" sz="1300" dirty="0" smtClean="0"/>
                        <a:t>9</a:t>
                      </a:r>
                      <a:endParaRPr lang="en-US" sz="1300" dirty="0"/>
                    </a:p>
                  </a:txBody>
                  <a:tcPr/>
                </a:tc>
                <a:tc>
                  <a:txBody>
                    <a:bodyPr/>
                    <a:lstStyle/>
                    <a:p>
                      <a:r>
                        <a:rPr lang="en-US" sz="1300" dirty="0" smtClean="0"/>
                        <a:t>2</a:t>
                      </a:r>
                      <a:endParaRPr lang="en-US" sz="1300" dirty="0"/>
                    </a:p>
                  </a:txBody>
                  <a:tcPr/>
                </a:tc>
                <a:tc>
                  <a:txBody>
                    <a:bodyPr/>
                    <a:lstStyle/>
                    <a:p>
                      <a:r>
                        <a:rPr lang="en-US" sz="1300" dirty="0" smtClean="0"/>
                        <a:t>4</a:t>
                      </a:r>
                      <a:endParaRPr lang="en-US" sz="1300" dirty="0"/>
                    </a:p>
                  </a:txBody>
                  <a:tcPr/>
                </a:tc>
                <a:tc>
                  <a:txBody>
                    <a:bodyPr/>
                    <a:lstStyle/>
                    <a:p>
                      <a:r>
                        <a:rPr lang="en-US" sz="1300" dirty="0" smtClean="0"/>
                        <a:t>NULL</a:t>
                      </a:r>
                      <a:endParaRPr lang="en-US" sz="1300" dirty="0"/>
                    </a:p>
                  </a:txBody>
                  <a:tcPr/>
                </a:tc>
              </a:tr>
            </a:tbl>
          </a:graphicData>
        </a:graphic>
      </p:graphicFrame>
      <p:sp>
        <p:nvSpPr>
          <p:cNvPr id="21" name="Rounded Rectangle 20"/>
          <p:cNvSpPr/>
          <p:nvPr/>
        </p:nvSpPr>
        <p:spPr>
          <a:xfrm>
            <a:off x="6985346" y="5568407"/>
            <a:ext cx="5048739" cy="701040"/>
          </a:xfrm>
          <a:prstGeom prst="roundRect">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le 21"/>
          <p:cNvGraphicFramePr>
            <a:graphicFrameLocks noGrp="1"/>
          </p:cNvGraphicFramePr>
          <p:nvPr>
            <p:extLst/>
          </p:nvPr>
        </p:nvGraphicFramePr>
        <p:xfrm>
          <a:off x="7112348" y="5222243"/>
          <a:ext cx="4897121" cy="690853"/>
        </p:xfrm>
        <a:graphic>
          <a:graphicData uri="http://schemas.openxmlformats.org/drawingml/2006/table">
            <a:tbl>
              <a:tblPr firstRow="1" bandRow="1">
                <a:tableStyleId>{5C22544A-7EE6-4342-B048-85BDC9FD1C3A}</a:tableStyleId>
              </a:tblPr>
              <a:tblGrid>
                <a:gridCol w="345311"/>
                <a:gridCol w="955171"/>
                <a:gridCol w="1016000"/>
                <a:gridCol w="1117600"/>
                <a:gridCol w="1463039"/>
              </a:tblGrid>
              <a:tr h="297180">
                <a:tc>
                  <a:txBody>
                    <a:bodyPr/>
                    <a:lstStyle/>
                    <a:p>
                      <a:endParaRPr lang="en-US" sz="1300" dirty="0"/>
                    </a:p>
                  </a:txBody>
                  <a:tcPr/>
                </a:tc>
                <a:tc>
                  <a:txBody>
                    <a:bodyPr/>
                    <a:lstStyle/>
                    <a:p>
                      <a:r>
                        <a:rPr lang="en-US" sz="1300" dirty="0" err="1" smtClean="0"/>
                        <a:t>BookID</a:t>
                      </a:r>
                      <a:endParaRPr lang="en-US" sz="1300" dirty="0"/>
                    </a:p>
                  </a:txBody>
                  <a:tcPr/>
                </a:tc>
                <a:tc>
                  <a:txBody>
                    <a:bodyPr/>
                    <a:lstStyle/>
                    <a:p>
                      <a:r>
                        <a:rPr lang="en-US" sz="1300" dirty="0" err="1" smtClean="0"/>
                        <a:t>TicketID</a:t>
                      </a:r>
                      <a:endParaRPr lang="en-US" sz="1300" dirty="0"/>
                    </a:p>
                  </a:txBody>
                  <a:tcPr/>
                </a:tc>
                <a:tc>
                  <a:txBody>
                    <a:bodyPr/>
                    <a:lstStyle/>
                    <a:p>
                      <a:r>
                        <a:rPr lang="en-US" sz="1300" dirty="0" smtClean="0"/>
                        <a:t>Quantity</a:t>
                      </a:r>
                      <a:endParaRPr lang="en-US" sz="1300" dirty="0"/>
                    </a:p>
                  </a:txBody>
                  <a:tcPr/>
                </a:tc>
                <a:tc>
                  <a:txBody>
                    <a:bodyPr/>
                    <a:lstStyle/>
                    <a:p>
                      <a:r>
                        <a:rPr lang="en-US" sz="1300" dirty="0" err="1" smtClean="0"/>
                        <a:t>CheckinDate</a:t>
                      </a:r>
                      <a:endParaRPr lang="en-US" sz="1300" dirty="0"/>
                    </a:p>
                  </a:txBody>
                  <a:tcPr/>
                </a:tc>
              </a:tr>
              <a:tr h="393673">
                <a:tc>
                  <a:txBody>
                    <a:bodyPr/>
                    <a:lstStyle/>
                    <a:p>
                      <a:r>
                        <a:rPr lang="en-US" sz="1300" dirty="0" smtClean="0"/>
                        <a:t>2</a:t>
                      </a:r>
                      <a:endParaRPr lang="en-US" sz="1300" dirty="0"/>
                    </a:p>
                  </a:txBody>
                  <a:tcPr/>
                </a:tc>
                <a:tc>
                  <a:txBody>
                    <a:bodyPr/>
                    <a:lstStyle/>
                    <a:p>
                      <a:r>
                        <a:rPr lang="en-US" sz="1300" dirty="0" smtClean="0"/>
                        <a:t>9</a:t>
                      </a:r>
                      <a:endParaRPr lang="en-US" sz="1300" dirty="0"/>
                    </a:p>
                  </a:txBody>
                  <a:tcPr/>
                </a:tc>
                <a:tc>
                  <a:txBody>
                    <a:bodyPr/>
                    <a:lstStyle/>
                    <a:p>
                      <a:r>
                        <a:rPr lang="en-US" sz="1300" dirty="0" smtClean="0"/>
                        <a:t>2</a:t>
                      </a:r>
                      <a:endParaRPr lang="en-US" sz="1300" dirty="0"/>
                    </a:p>
                  </a:txBody>
                  <a:tcPr/>
                </a:tc>
                <a:tc>
                  <a:txBody>
                    <a:bodyPr/>
                    <a:lstStyle/>
                    <a:p>
                      <a:r>
                        <a:rPr lang="en-US" sz="1300" dirty="0" smtClean="0"/>
                        <a:t>4</a:t>
                      </a:r>
                      <a:endParaRPr lang="en-US" sz="1300" dirty="0"/>
                    </a:p>
                  </a:txBody>
                  <a:tcPr/>
                </a:tc>
                <a:tc>
                  <a:txBody>
                    <a:bodyPr/>
                    <a:lstStyle/>
                    <a:p>
                      <a:r>
                        <a:rPr lang="en-US" sz="1300" dirty="0" smtClean="0"/>
                        <a:t>NULL</a:t>
                      </a:r>
                      <a:endParaRPr lang="en-US" sz="1300" dirty="0"/>
                    </a:p>
                  </a:txBody>
                  <a:tcPr/>
                </a:tc>
              </a:tr>
            </a:tbl>
          </a:graphicData>
        </a:graphic>
      </p:graphicFrame>
      <p:cxnSp>
        <p:nvCxnSpPr>
          <p:cNvPr id="23" name="Straight Arrow Connector 22"/>
          <p:cNvCxnSpPr/>
          <p:nvPr/>
        </p:nvCxnSpPr>
        <p:spPr>
          <a:xfrm flipH="1" flipV="1">
            <a:off x="10088711" y="3342643"/>
            <a:ext cx="171" cy="1778001"/>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cxnSp>
        <p:nvCxnSpPr>
          <p:cNvPr id="26" name="Straight Arrow Connector 25"/>
          <p:cNvCxnSpPr/>
          <p:nvPr/>
        </p:nvCxnSpPr>
        <p:spPr>
          <a:xfrm flipH="1">
            <a:off x="6568124" y="2442507"/>
            <a:ext cx="2941593" cy="0"/>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3589" y="995680"/>
            <a:ext cx="1994535" cy="3545840"/>
          </a:xfrm>
          <a:prstGeom prst="rect">
            <a:avLst/>
          </a:prstGeom>
        </p:spPr>
      </p:pic>
      <p:cxnSp>
        <p:nvCxnSpPr>
          <p:cNvPr id="31" name="Straight Arrow Connector 30"/>
          <p:cNvCxnSpPr/>
          <p:nvPr/>
        </p:nvCxnSpPr>
        <p:spPr>
          <a:xfrm flipH="1">
            <a:off x="2286003" y="2239308"/>
            <a:ext cx="2287587" cy="26375"/>
          </a:xfrm>
          <a:prstGeom prst="straightConnector1">
            <a:avLst/>
          </a:prstGeom>
          <a:ln w="57150">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7319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heel(1)">
                                      <p:cBhvr>
                                        <p:cTn id="46" dur="20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1"/>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par>
                          <p:cTn id="73" fill="hold">
                            <p:stCondLst>
                              <p:cond delay="0"/>
                            </p:stCondLst>
                            <p:childTnLst>
                              <p:par>
                                <p:cTn id="74" presetID="10" presetClass="entr" presetSubtype="0"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6" name="Rectangle 5"/>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3" name="Content Placeholder 2"/>
          <p:cNvSpPr>
            <a:spLocks noGrp="1"/>
          </p:cNvSpPr>
          <p:nvPr>
            <p:ph idx="1"/>
          </p:nvPr>
        </p:nvSpPr>
        <p:spPr>
          <a:xfrm>
            <a:off x="2024743" y="1724525"/>
            <a:ext cx="8915400" cy="2493819"/>
          </a:xfrm>
          <a:solidFill>
            <a:schemeClr val="accent1">
              <a:lumMod val="75000"/>
            </a:schemeClr>
          </a:solidFill>
        </p:spPr>
        <p:txBody>
          <a:bodyPr>
            <a:noAutofit/>
          </a:bodyPr>
          <a:lstStyle/>
          <a:p>
            <a:pPr lvl="0"/>
            <a:r>
              <a:rPr lang="en-US" sz="4000" dirty="0">
                <a:solidFill>
                  <a:schemeClr val="bg1"/>
                </a:solidFill>
              </a:rPr>
              <a:t>The process of recognize data </a:t>
            </a:r>
            <a:r>
              <a:rPr lang="en-US" sz="4000" dirty="0">
                <a:solidFill>
                  <a:schemeClr val="bg1"/>
                </a:solidFill>
              </a:rPr>
              <a:t>by </a:t>
            </a:r>
            <a:r>
              <a:rPr lang="en-US" sz="4000" dirty="0">
                <a:solidFill>
                  <a:schemeClr val="bg1"/>
                </a:solidFill>
              </a:rPr>
              <a:t>human </a:t>
            </a:r>
            <a:r>
              <a:rPr lang="en-US" sz="4000" dirty="0">
                <a:solidFill>
                  <a:schemeClr val="bg1"/>
                </a:solidFill>
              </a:rPr>
              <a:t>eyes </a:t>
            </a:r>
            <a:r>
              <a:rPr lang="en-US" sz="4000" dirty="0">
                <a:solidFill>
                  <a:schemeClr val="bg1"/>
                </a:solidFill>
              </a:rPr>
              <a:t>and transfer it to information is take a lot of time and may be affected by human errors</a:t>
            </a:r>
            <a:r>
              <a:rPr lang="en-US" sz="4000" dirty="0">
                <a:solidFill>
                  <a:schemeClr val="bg1"/>
                </a:solidFill>
              </a:rPr>
              <a:t>.</a:t>
            </a:r>
          </a:p>
          <a:p>
            <a:pPr lvl="0"/>
            <a:endParaRPr lang="en-US" sz="2400" dirty="0">
              <a:solidFill>
                <a:schemeClr val="bg1"/>
              </a:solidFill>
            </a:endParaRPr>
          </a:p>
        </p:txBody>
      </p:sp>
      <p:pic>
        <p:nvPicPr>
          <p:cNvPr id="3074" name="Picture 2" descr="http://taketimeuxbridge.ca/wp-content/uploads/2010/09/Sporty-Clock-Swim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6053" y="4897189"/>
            <a:ext cx="2251091" cy="15175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DISADVANTAGES</a:t>
            </a:r>
            <a:endParaRPr lang="en-US" altLang="zh-CN" b="1" dirty="0">
              <a:ea typeface="宋体" panose="02010600030101010101" pitchFamily="2" charset="-122"/>
            </a:endParaRPr>
          </a:p>
        </p:txBody>
      </p:sp>
    </p:spTree>
    <p:extLst>
      <p:ext uri="{BB962C8B-B14F-4D97-AF65-F5344CB8AC3E}">
        <p14:creationId xmlns:p14="http://schemas.microsoft.com/office/powerpoint/2010/main" val="18990877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additive="base">
                                        <p:cTn id="16" dur="500" fill="hold"/>
                                        <p:tgtEl>
                                          <p:spTgt spid="3074"/>
                                        </p:tgtEl>
                                        <p:attrNameLst>
                                          <p:attrName>ppt_x</p:attrName>
                                        </p:attrNameLst>
                                      </p:cBhvr>
                                      <p:tavLst>
                                        <p:tav tm="0">
                                          <p:val>
                                            <p:strVal val="#ppt_x"/>
                                          </p:val>
                                        </p:tav>
                                        <p:tav tm="100000">
                                          <p:val>
                                            <p:strVal val="#ppt_x"/>
                                          </p:val>
                                        </p:tav>
                                      </p:tavLst>
                                    </p:anim>
                                    <p:anim calcmode="lin" valueType="num">
                                      <p:cBhvr additive="base">
                                        <p:cTn id="17"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8059"/>
            <a:ext cx="12192000" cy="6916059"/>
            <a:chOff x="0" y="-58058"/>
            <a:chExt cx="12192000" cy="6916058"/>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7" name="Rectangle 6"/>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6" name="Rectangle 5"/>
          <p:cNvSpPr/>
          <p:nvPr/>
        </p:nvSpPr>
        <p:spPr>
          <a:xfrm>
            <a:off x="2369131" y="1729328"/>
            <a:ext cx="5250873" cy="3611245"/>
          </a:xfrm>
          <a:prstGeom prst="rect">
            <a:avLst/>
          </a:prstGeom>
          <a:solidFill>
            <a:schemeClr val="accent1">
              <a:lumMod val="75000"/>
            </a:schemeClr>
          </a:solidFill>
        </p:spPr>
        <p:txBody>
          <a:bodyPr wrap="square" numCol="1">
            <a:spAutoFit/>
          </a:bodyPr>
          <a:lstStyle/>
          <a:p>
            <a:pPr marL="342891" indent="-342891" defTabSz="457189">
              <a:spcBef>
                <a:spcPts val="1000"/>
              </a:spcBef>
              <a:buClr>
                <a:srgbClr val="A53010"/>
              </a:buClr>
              <a:buFont typeface="Wingdings 3" charset="2"/>
              <a:buChar char=""/>
            </a:pPr>
            <a:r>
              <a:rPr lang="en-US" sz="3200" dirty="0">
                <a:solidFill>
                  <a:schemeClr val="bg1"/>
                </a:solidFill>
              </a:rPr>
              <a:t>No centralized approach on the case of changing information</a:t>
            </a:r>
          </a:p>
          <a:p>
            <a:pPr marL="342891" indent="-342891" defTabSz="457189">
              <a:spcBef>
                <a:spcPts val="1000"/>
              </a:spcBef>
              <a:buClr>
                <a:srgbClr val="A53010"/>
              </a:buClr>
              <a:buFont typeface="Wingdings 3" charset="2"/>
              <a:buChar char=""/>
            </a:pPr>
            <a:r>
              <a:rPr lang="en-US" sz="3200" dirty="0">
                <a:solidFill>
                  <a:schemeClr val="bg1"/>
                </a:solidFill>
              </a:rPr>
              <a:t>No solution for notify business partner about our updated profile</a:t>
            </a:r>
          </a:p>
          <a:p>
            <a:pPr marL="342891" indent="-342891" defTabSz="457189">
              <a:spcBef>
                <a:spcPts val="1000"/>
              </a:spcBef>
              <a:buClr>
                <a:srgbClr val="A53010"/>
              </a:buClr>
              <a:buFont typeface="Wingdings 3" charset="2"/>
              <a:buChar char=""/>
            </a:pPr>
            <a:endParaRPr lang="en-US" sz="2000" dirty="0">
              <a:solidFill>
                <a:schemeClr val="bg1"/>
              </a:solidFill>
            </a:endParaRPr>
          </a:p>
        </p:txBody>
      </p:sp>
      <p:sp>
        <p:nvSpPr>
          <p:cNvPr id="10" name="Rectangle 2"/>
          <p:cNvSpPr txBox="1">
            <a:spLocks noChangeArrowheads="1"/>
          </p:cNvSpPr>
          <p:nvPr/>
        </p:nvSpPr>
        <p:spPr>
          <a:xfrm>
            <a:off x="0" y="899520"/>
            <a:ext cx="48260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b="1" dirty="0">
                <a:ea typeface="宋体" panose="02010600030101010101" pitchFamily="2" charset="-122"/>
              </a:rPr>
              <a:t>NAME CARD - DISADVANTAGES</a:t>
            </a:r>
          </a:p>
        </p:txBody>
      </p:sp>
    </p:spTree>
    <p:extLst>
      <p:ext uri="{BB962C8B-B14F-4D97-AF65-F5344CB8AC3E}">
        <p14:creationId xmlns:p14="http://schemas.microsoft.com/office/powerpoint/2010/main" val="40896949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1000"/>
                                        <p:tgtEl>
                                          <p:spTgt spid="6">
                                            <p:txEl>
                                              <p:pRg st="1" end="1"/>
                                            </p:txEl>
                                          </p:spTgt>
                                        </p:tgtEl>
                                      </p:cBhvr>
                                    </p:animEffect>
                                    <p:anim calcmode="lin" valueType="num">
                                      <p:cBhvr>
                                        <p:cTn id="21"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58059"/>
            <a:ext cx="12192000" cy="6916059"/>
            <a:chOff x="0" y="-58058"/>
            <a:chExt cx="12192000" cy="691605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7" name="Rectangle 6"/>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sp>
        <p:nvSpPr>
          <p:cNvPr id="4" name="Content Placeholder 3"/>
          <p:cNvSpPr>
            <a:spLocks noGrp="1"/>
          </p:cNvSpPr>
          <p:nvPr>
            <p:ph idx="1"/>
          </p:nvPr>
        </p:nvSpPr>
        <p:spPr>
          <a:xfrm>
            <a:off x="2183248" y="1524664"/>
            <a:ext cx="8603575" cy="3777623"/>
          </a:xfrm>
          <a:solidFill>
            <a:schemeClr val="accent1">
              <a:lumMod val="75000"/>
            </a:schemeClr>
          </a:solidFill>
        </p:spPr>
        <p:txBody>
          <a:bodyPr>
            <a:noAutofit/>
          </a:bodyPr>
          <a:lstStyle/>
          <a:p>
            <a:pPr lvl="0">
              <a:buClr>
                <a:srgbClr val="A53010"/>
              </a:buClr>
            </a:pPr>
            <a:r>
              <a:rPr lang="en-US" dirty="0">
                <a:solidFill>
                  <a:schemeClr val="bg1"/>
                </a:solidFill>
              </a:rPr>
              <a:t>Remembering </a:t>
            </a:r>
            <a:r>
              <a:rPr lang="en-US" dirty="0">
                <a:solidFill>
                  <a:schemeClr val="bg1"/>
                </a:solidFill>
              </a:rPr>
              <a:t>a code may obstruct user. Actual paper ticket may be damaged on delivery or carry, and no real time statics can be count for event providers</a:t>
            </a:r>
          </a:p>
          <a:p>
            <a:pPr lvl="0">
              <a:buClr>
                <a:srgbClr val="A53010"/>
              </a:buClr>
            </a:pPr>
            <a:r>
              <a:rPr lang="en-US" dirty="0">
                <a:solidFill>
                  <a:schemeClr val="bg1"/>
                </a:solidFill>
              </a:rPr>
              <a:t>The process of scanning QR code, bar code sometime cause bad performance and depend on the quality of the image and the camera.</a:t>
            </a:r>
          </a:p>
          <a:p>
            <a:endParaRPr lang="en-US" dirty="0">
              <a:solidFill>
                <a:schemeClr val="bg1"/>
              </a:solidFill>
            </a:endParaRPr>
          </a:p>
        </p:txBody>
      </p:sp>
      <p:sp>
        <p:nvSpPr>
          <p:cNvPr id="10" name="Rectangle 2"/>
          <p:cNvSpPr txBox="1">
            <a:spLocks noChangeArrowheads="1"/>
          </p:cNvSpPr>
          <p:nvPr/>
        </p:nvSpPr>
        <p:spPr>
          <a:xfrm>
            <a:off x="0" y="899520"/>
            <a:ext cx="39624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450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b="1" dirty="0">
                <a:ea typeface="宋体" panose="02010600030101010101" pitchFamily="2" charset="-122"/>
              </a:rPr>
              <a:t>EVENT TICKET - DISADVANTAGES</a:t>
            </a:r>
          </a:p>
        </p:txBody>
      </p:sp>
    </p:spTree>
    <p:extLst>
      <p:ext uri="{BB962C8B-B14F-4D97-AF65-F5344CB8AC3E}">
        <p14:creationId xmlns:p14="http://schemas.microsoft.com/office/powerpoint/2010/main" val="37725700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1000"/>
                                        <p:tgtEl>
                                          <p:spTgt spid="4">
                                            <p:bg/>
                                          </p:spTgt>
                                        </p:tgtEl>
                                      </p:cBhvr>
                                    </p:animEffect>
                                    <p:anim calcmode="lin" valueType="num">
                                      <p:cBhvr>
                                        <p:cTn id="8" dur="1000" fill="hold"/>
                                        <p:tgtEl>
                                          <p:spTgt spid="4">
                                            <p:bg/>
                                          </p:spTgt>
                                        </p:tgtEl>
                                        <p:attrNameLst>
                                          <p:attrName>ppt_x</p:attrName>
                                        </p:attrNameLst>
                                      </p:cBhvr>
                                      <p:tavLst>
                                        <p:tav tm="0">
                                          <p:val>
                                            <p:strVal val="#ppt_x"/>
                                          </p:val>
                                        </p:tav>
                                        <p:tav tm="100000">
                                          <p:val>
                                            <p:strVal val="#ppt_x"/>
                                          </p:val>
                                        </p:tav>
                                      </p:tavLst>
                                    </p:anim>
                                    <p:anim calcmode="lin" valueType="num">
                                      <p:cBhvr>
                                        <p:cTn id="9"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58059"/>
            <a:ext cx="12192000" cy="6916059"/>
            <a:chOff x="0" y="-58058"/>
            <a:chExt cx="12192000" cy="6916058"/>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686"/>
              <a:ext cx="12191999" cy="6161314"/>
            </a:xfrm>
            <a:prstGeom prst="rect">
              <a:avLst/>
            </a:prstGeom>
          </p:spPr>
        </p:pic>
        <p:sp>
          <p:nvSpPr>
            <p:cNvPr id="7" name="Rectangle 6"/>
            <p:cNvSpPr/>
            <p:nvPr/>
          </p:nvSpPr>
          <p:spPr>
            <a:xfrm>
              <a:off x="0" y="0"/>
              <a:ext cx="12192000" cy="696686"/>
            </a:xfrm>
            <a:prstGeom prst="rect">
              <a:avLst/>
            </a:prstGeom>
            <a:solidFill>
              <a:srgbClr val="FFFF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058"/>
              <a:ext cx="4049486" cy="754743"/>
            </a:xfrm>
            <a:prstGeom prst="rect">
              <a:avLst/>
            </a:prstGeom>
            <a:noFill/>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3511">
              <a:off x="323914" y="3580829"/>
              <a:ext cx="1844005" cy="1680178"/>
            </a:xfrm>
            <a:prstGeom prst="rect">
              <a:avLst/>
            </a:prstGeom>
          </p:spPr>
        </p:pic>
      </p:grpSp>
      <p:pic>
        <p:nvPicPr>
          <p:cNvPr id="1026" name="Picture 2" descr="http://chromespot.com/wp-content/uploads/2013/06/NFC-Thum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433" y="3148159"/>
            <a:ext cx="3709843" cy="370984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2589212" y="2133604"/>
            <a:ext cx="9003520" cy="1643743"/>
          </a:xfrm>
          <a:solidFill>
            <a:schemeClr val="accent1">
              <a:lumMod val="75000"/>
            </a:schemeClr>
          </a:solidFill>
        </p:spPr>
        <p:txBody>
          <a:bodyPr>
            <a:noAutofit/>
          </a:bodyPr>
          <a:lstStyle/>
          <a:p>
            <a:r>
              <a:rPr lang="en-US" sz="2800" dirty="0">
                <a:solidFill>
                  <a:schemeClr val="bg1"/>
                </a:solidFill>
              </a:rPr>
              <a:t>T</a:t>
            </a:r>
            <a:r>
              <a:rPr lang="en-US" sz="2800" dirty="0">
                <a:solidFill>
                  <a:schemeClr val="bg1"/>
                </a:solidFill>
              </a:rPr>
              <a:t>ake </a:t>
            </a:r>
            <a:r>
              <a:rPr lang="en-US" sz="2800" dirty="0">
                <a:solidFill>
                  <a:schemeClr val="bg1"/>
                </a:solidFill>
              </a:rPr>
              <a:t>advantages of NFC feature on Android smart phone to </a:t>
            </a:r>
            <a:r>
              <a:rPr lang="en-US" sz="2800" dirty="0">
                <a:solidFill>
                  <a:schemeClr val="bg1"/>
                </a:solidFill>
              </a:rPr>
              <a:t>try to </a:t>
            </a:r>
            <a:r>
              <a:rPr lang="en-US" sz="2800" dirty="0">
                <a:solidFill>
                  <a:schemeClr val="bg1"/>
                </a:solidFill>
              </a:rPr>
              <a:t>solve those </a:t>
            </a:r>
            <a:r>
              <a:rPr lang="en-US" sz="2800" dirty="0">
                <a:solidFill>
                  <a:schemeClr val="bg1"/>
                </a:solidFill>
              </a:rPr>
              <a:t>disadvantages</a:t>
            </a:r>
          </a:p>
          <a:p>
            <a:r>
              <a:rPr lang="en-GB" sz="2800" dirty="0">
                <a:solidFill>
                  <a:schemeClr val="bg1"/>
                </a:solidFill>
              </a:rPr>
              <a:t>Build 1 Web application and 3 Android application</a:t>
            </a:r>
          </a:p>
          <a:p>
            <a:endParaRPr lang="en-US" sz="2800" dirty="0">
              <a:solidFill>
                <a:schemeClr val="bg1"/>
              </a:solidFill>
            </a:endParaRPr>
          </a:p>
          <a:p>
            <a:endParaRPr lang="en-GB" sz="2800" dirty="0">
              <a:solidFill>
                <a:schemeClr val="bg1"/>
              </a:solidFill>
            </a:endParaRPr>
          </a:p>
          <a:p>
            <a:endParaRPr lang="en-GB" sz="2800" dirty="0">
              <a:solidFill>
                <a:schemeClr val="bg1"/>
              </a:solidFill>
            </a:endParaRPr>
          </a:p>
          <a:p>
            <a:endParaRPr lang="en-GB" sz="2800" dirty="0">
              <a:solidFill>
                <a:schemeClr val="bg1"/>
              </a:solidFill>
            </a:endParaRPr>
          </a:p>
        </p:txBody>
      </p:sp>
      <p:sp>
        <p:nvSpPr>
          <p:cNvPr id="11" name="Rectangle 2"/>
          <p:cNvSpPr txBox="1">
            <a:spLocks noChangeArrowheads="1"/>
          </p:cNvSpPr>
          <p:nvPr/>
        </p:nvSpPr>
        <p:spPr>
          <a:xfrm>
            <a:off x="0" y="899520"/>
            <a:ext cx="3149600" cy="54806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b="1" dirty="0"/>
              <a:t>OUR SOLUTION</a:t>
            </a:r>
            <a:endParaRPr lang="en-US" altLang="zh-CN" b="1" dirty="0">
              <a:ea typeface="宋体" panose="02010600030101010101" pitchFamily="2" charset="-122"/>
            </a:endParaRPr>
          </a:p>
        </p:txBody>
      </p:sp>
    </p:spTree>
    <p:extLst>
      <p:ext uri="{BB962C8B-B14F-4D97-AF65-F5344CB8AC3E}">
        <p14:creationId xmlns:p14="http://schemas.microsoft.com/office/powerpoint/2010/main" val="42932723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26"/>
                                        </p:tgtEl>
                                        <p:attrNameLst>
                                          <p:attrName>ppt_x</p:attrName>
                                        </p:attrNameLst>
                                      </p:cBhvr>
                                      <p:tavLst>
                                        <p:tav tm="0">
                                          <p:val>
                                            <p:strVal val="ppt_x"/>
                                          </p:val>
                                        </p:tav>
                                        <p:tav tm="100000">
                                          <p:val>
                                            <p:strVal val="ppt_x"/>
                                          </p:val>
                                        </p:tav>
                                      </p:tavLst>
                                    </p:anim>
                                    <p:anim calcmode="lin" valueType="num">
                                      <p:cBhvr additive="base">
                                        <p:cTn id="25" dur="500"/>
                                        <p:tgtEl>
                                          <p:spTgt spid="1026"/>
                                        </p:tgtEl>
                                        <p:attrNameLst>
                                          <p:attrName>ppt_y</p:attrName>
                                        </p:attrNameLst>
                                      </p:cBhvr>
                                      <p:tavLst>
                                        <p:tav tm="0">
                                          <p:val>
                                            <p:strVal val="ppt_y"/>
                                          </p:val>
                                        </p:tav>
                                        <p:tav tm="100000">
                                          <p:val>
                                            <p:strVal val="1+ppt_h/2"/>
                                          </p:val>
                                        </p:tav>
                                      </p:tavLst>
                                    </p:anim>
                                    <p:set>
                                      <p:cBhvr>
                                        <p:cTn id="26"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1365</TotalTime>
  <Words>1902</Words>
  <Application>Microsoft Office PowerPoint</Application>
  <PresentationFormat>Widescreen</PresentationFormat>
  <Paragraphs>1034</Paragraphs>
  <Slides>54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宋体</vt:lpstr>
      <vt:lpstr>Arial</vt:lpstr>
      <vt:lpstr>Calibri</vt:lpstr>
      <vt:lpstr>Cambria Math</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aâ</vt:lpstr>
      <vt:lpstr>PowerPoint Presentation</vt:lpstr>
      <vt:lpstr>PowerPoint Presentation</vt:lpstr>
      <vt:lpstr>PowerPoint Presentation</vt:lpstr>
      <vt:lpstr>PowerPoint Presentation</vt:lpstr>
      <vt:lpstr>PowerPoint Presentation</vt:lpstr>
      <vt:lpstr>PowerPoint Presentation</vt:lpstr>
      <vt:lpstr>Work flow</vt:lpstr>
      <vt:lpstr>PowerPoint Presentation</vt:lpstr>
      <vt:lpstr>Demo</vt:lpstr>
      <vt:lpstr>PowerPoint Presentation</vt:lpstr>
      <vt:lpstr>PowerPoint Presentation</vt:lpstr>
      <vt:lpstr>``</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Q&amp;A</vt:lpstr>
      <vt:lpstr>THANK YOU  FOR YOUR LISTENING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Hoang</dc:creator>
  <cp:lastModifiedBy>Nguyen Hoang</cp:lastModifiedBy>
  <cp:revision>153</cp:revision>
  <dcterms:created xsi:type="dcterms:W3CDTF">2014-11-27T04:24:09Z</dcterms:created>
  <dcterms:modified xsi:type="dcterms:W3CDTF">2014-12-13T03:54:58Z</dcterms:modified>
</cp:coreProperties>
</file>